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7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notesSlides/notesSlide8.xml" ContentType="application/vnd.openxmlformats-officedocument.presentationml.notesSlide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notesSlides/notesSlide9.xml" ContentType="application/vnd.openxmlformats-officedocument.presentationml.notesSlide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notesSlides/notesSlide10.xml" ContentType="application/vnd.openxmlformats-officedocument.presentationml.notesSlide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6"/>
    <p:sldMasterId id="2147483669" r:id="rId7"/>
  </p:sldMasterIdLst>
  <p:notesMasterIdLst>
    <p:notesMasterId r:id="rId37"/>
  </p:notesMasterIdLst>
  <p:sldIdLst>
    <p:sldId id="345" r:id="rId8"/>
    <p:sldId id="279" r:id="rId9"/>
    <p:sldId id="280" r:id="rId10"/>
    <p:sldId id="281" r:id="rId11"/>
    <p:sldId id="282" r:id="rId12"/>
    <p:sldId id="328" r:id="rId13"/>
    <p:sldId id="283" r:id="rId14"/>
    <p:sldId id="316" r:id="rId15"/>
    <p:sldId id="329" r:id="rId16"/>
    <p:sldId id="330" r:id="rId17"/>
    <p:sldId id="331" r:id="rId18"/>
    <p:sldId id="305" r:id="rId19"/>
    <p:sldId id="332" r:id="rId20"/>
    <p:sldId id="285" r:id="rId21"/>
    <p:sldId id="338" r:id="rId22"/>
    <p:sldId id="306" r:id="rId23"/>
    <p:sldId id="339" r:id="rId24"/>
    <p:sldId id="308" r:id="rId25"/>
    <p:sldId id="340" r:id="rId26"/>
    <p:sldId id="314" r:id="rId27"/>
    <p:sldId id="341" r:id="rId28"/>
    <p:sldId id="315" r:id="rId29"/>
    <p:sldId id="342" r:id="rId30"/>
    <p:sldId id="333" r:id="rId31"/>
    <p:sldId id="343" r:id="rId32"/>
    <p:sldId id="335" r:id="rId33"/>
    <p:sldId id="344" r:id="rId34"/>
    <p:sldId id="288" r:id="rId35"/>
    <p:sldId id="325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Author" initials="A" lastIdx="0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7" autoAdjust="0"/>
    <p:restoredTop sz="70707" autoAdjust="0"/>
  </p:normalViewPr>
  <p:slideViewPr>
    <p:cSldViewPr>
      <p:cViewPr varScale="1">
        <p:scale>
          <a:sx n="71" d="100"/>
          <a:sy n="71" d="100"/>
        </p:scale>
        <p:origin x="-1138" y="-77"/>
      </p:cViewPr>
      <p:guideLst>
        <p:guide orient="horz" pos="384"/>
        <p:guide orient="horz" pos="1104"/>
        <p:guide orient="horz" pos="624"/>
        <p:guide pos="1968"/>
        <p:guide pos="384"/>
        <p:guide pos="960"/>
        <p:guide pos="4704"/>
        <p:guide pos="192"/>
        <p:guide pos="39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>
        <p:scale>
          <a:sx n="80" d="100"/>
          <a:sy n="80" d="100"/>
        </p:scale>
        <p:origin x="-3894" y="-60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ru-RU"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ru-RU" sz="1200"/>
            </a:lvl1pPr>
          </a:lstStyle>
          <a:p>
            <a:fld id="{DFA2E03A-AC74-4DCC-84AB-3B93BD24C0C7}" type="datetimeFigureOut">
              <a:rPr/>
              <a:pPr/>
              <a:t>9/8/2010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ru-RU"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ru-RU" sz="1200"/>
            </a:lvl1pPr>
          </a:lstStyle>
          <a:p>
            <a:fld id="{6D495259-C478-458E-8F66-D0CFA83DA988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746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ru-RU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1pPr>
    <a:lvl2pPr marL="457200" algn="l" defTabSz="914400" rtl="0" eaLnBrk="1" latinLnBrk="0" hangingPunct="1">
      <a:defRPr lang="ru-RU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2pPr>
    <a:lvl3pPr marL="914400" algn="l" defTabSz="914400" rtl="0" eaLnBrk="1" latinLnBrk="0" hangingPunct="1">
      <a:defRPr lang="ru-RU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3pPr>
    <a:lvl4pPr marL="1371600" algn="l" defTabSz="914400" rtl="0" eaLnBrk="1" latinLnBrk="0" hangingPunct="1">
      <a:defRPr lang="ru-RU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4pPr>
    <a:lvl5pPr marL="1828800" algn="l" defTabSz="914400" rtl="0" eaLnBrk="1" latinLnBrk="0" hangingPunct="1">
      <a:defRPr lang="ru-RU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5pPr>
    <a:lvl6pPr marL="22860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Загрузить средство просмотра PowerPoint с веб-страницы (http://www.microsoft.com/downloads/details.aspx?displaylang=ru&amp;FamilyID=cb9bf144-1076-4615-9951-294eeb832823)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1260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[Примечание для преподавателя.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Если возникают проблемы с воспроизведением этого видео, например в окне воспроизведения видео появляется сообщение «Кодек отсутствует», возможно, презентация открыта в режиме защищенного просмотра. Чтобы разрешить воспроизведение видео, на желтой панели безопасности в верхней части окна PowerPoint выберите команду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Разрешить редактирование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 Примечание. Даже если включен режим защищенного просмотра, видео может воспроизводиться правильно в режиме показа слайдов.]</a:t>
            </a:r>
            <a:endParaRPr lang="ru-RU" sz="1200" kern="1200" noProof="0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0653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[Примечание для преподавателя.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Если возникают проблемы с воспроизведением этого видео, например в окне воспроизведения видео появляется сообщение «Кодек отсутствует», возможно, презентация открыта в режиме защищенного просмотра. Чтобы разрешить воспроизведение видео, на желтой панели безопасности в верхней части окна PowerPoint выберите команду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Разрешить редактирование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 Примечание. Даже если включен режим защищенного просмотра, видео может воспроизводиться правильно в режиме показа слайдов.]</a:t>
            </a:r>
            <a:endParaRPr lang="ru-RU" sz="1200" kern="1200" noProof="0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0653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68209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[</a:t>
            </a:r>
            <a:r>
              <a:rPr lang="ru-RU" sz="1200" b="1" kern="120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Примечание для инструктора.</a:t>
            </a:r>
            <a:r>
              <a:rPr lang="ru-RU" sz="1200" kern="120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Если на компьютере установлено приложение Excel 2010, можно щелкнуть ссылку на слайде, чтобы перейти к практике в Интернете. В ходе такой практики вы сможете проработать каждую из описанных задач в Excel 2010 с использованием вспомогательных инструкций. Примечание. Если приложение Excel 2010 на компьютере не установлено, такие инструкции окажутся недоступными.] </a:t>
            </a:r>
            <a:endParaRPr lang="de-DE" sz="1200" kern="1200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8209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16142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99147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16142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82124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16142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42011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[Примечания для преподавателя:</a:t>
            </a:r>
            <a:r>
              <a:rPr lang="ru-RU" sz="1200" kern="120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Для просмотра этой презентации необходимо приложение PowerPoint 2010.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Если оно не установлено, включенные в презентацию видео воспроизводиться не будут. Если на компьютере не установлено приложение PowerPoint 2010, загрузите средство просмотра PowerPoint для просмотра файлов (http://www.microsoft.com/downloads/details.aspx?displaylang=ru&amp;FamilyID=cb9bf144%2D1076%2D4615%2D9951%2D294eeb832823).</a:t>
            </a:r>
            <a:endParaRPr lang="ru-RU" sz="1200" kern="1200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Если в верхней части окна PowerPoint отображается желтая панель безопасности или в окне воспроизведения видео появляется сообщение «Кодек отсутствует», возможно, презентация открыта в режиме защищенного просмотра. Чтобы разрешить воспроизведение видео, на желтой панели безопасности в верхней части окна PowerPoint выберите команду </a:t>
            </a:r>
            <a:r>
              <a:rPr lang="ru-RU" sz="1200" b="1" kern="120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Разрешить редактирование</a:t>
            </a:r>
            <a:r>
              <a:rPr lang="ru-RU" sz="1200" kern="120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Подробную справку по настройке этого шаблона см. на последнем слайде. Кроме того, на некоторых слайдах дополнительные сведения к урокам можно просмотреть в области заметок.]</a:t>
            </a:r>
            <a:endParaRPr lang="ru-R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22328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16142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19719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16142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03634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16142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110499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161426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71158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014074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191000"/>
            <a:ext cx="5486400" cy="4876800"/>
          </a:xfrm>
        </p:spPr>
        <p:txBody>
          <a:bodyPr/>
          <a:lstStyle/>
          <a:p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Работа с шаблоном</a:t>
            </a:r>
            <a:endParaRPr lang="ru-RU" sz="1200" kern="1200" noProof="0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Этот шаблон Microsoft PowerPoint</a:t>
            </a:r>
            <a:r>
              <a:rPr lang="ru-RU" sz="1200" kern="1200" baseline="300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®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содержит обучающие материалы, посвященные созданию базовых формул Microsoft Excel</a:t>
            </a:r>
            <a:r>
              <a:rPr lang="ru-RU" sz="1200" kern="1200" baseline="300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®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2010. Эти материалы соответствуют обучающему курсу Office.com "Знакомство с приложением Excel 2010: создание формул".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endParaRPr lang="ru-RU" sz="1200" kern="1200" noProof="0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Версия PowerPoint.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Для просмотра шаблона необходимо приложение PowerPoint 2010. Если оно не установлено, включенные в презентацию видео воспроизводиться не будут. Если на компьютере не установлено приложение PowerPoint 2010, загрузите средство просмотра PowerPoint для просмотра файлов (http://www.microsoft.com/downloads/details.aspx?displaylang=ru&amp;FamilyID=cb9bf144%2D1076%2D4615%2D9951%2D294eeb832823).</a:t>
            </a:r>
            <a:b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Воспроизведение видео.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Если в верхней части окна PowerPoint отображается желтая панель безопасности или в окне воспроизведения видео появляется сообщение «Кодек отсутствует», возможно, презентация открыта в режиме защищенного просмотра. Чтобы разрешить воспроизведение видео, на желтой панели безопасности в верхней части окна PowerPoint выберите команду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Разрешить редактирование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</a:t>
            </a:r>
          </a:p>
          <a:p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Макеты слайдов.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Каждый слайд имеет настраиваемый макет. Чтобы применить настраиваемый макет к новому слайду, щелкните правой кнопкой мыши эскиз слайда, наведите указатель на пункт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Макет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и выберите макет из коллекции. Чтобы изменить макеты, откройте режим образца и измените соответствующий макет образца в этом представлении. Название макета можно просмотреть, наведя указатель на его эскиз.</a:t>
            </a:r>
          </a:p>
          <a:p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Анимация.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Настраиваемые эффекты анимации используются на протяжении всей презентации. Например, применяются такие эффекты, как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Плавное приближение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(параметры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Вверх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и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Вниз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),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Выцветание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и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Масштабирование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 Чтобы изменить эффекты анимации, выберите вкладку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Анимация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и используйте коллекцию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Добавление анимации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, а также параметры времени. С помощью пункта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Параметры эффектов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можно выбирать различные характеристики для эффектов; чтобы работать с несколькими эффектами анимации, выберите вкладку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Анимация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и щелкните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область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Анимация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 </a:t>
            </a:r>
          </a:p>
          <a:p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Переходы.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Переход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Двери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используется для выделения разделов в показе слайдов. Этот эффект использован в слайдах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Содержание курса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и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Урок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, а также в первом слайде проверочной работы.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Гиперссылки на интерактивный курс.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Шаблон содержит ссылки на интерактивную версию этого обучающего курса. По этим ссылкам можно перейти к практическому занятию по данному уроку и краткому справочнику, опубликованному для этого курса.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Примечание.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Чтобы просмотреть практические уроки, на компьютер необходимо установить приложение Excel 2010. Если оно не установлено, вы не сможете использовать обучающие инструкции.</a:t>
            </a:r>
          </a:p>
          <a:p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Верхние и нижние колонтитулы.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Шаблон включает нижний колонтитул с названием курса. Чтобы добавить нижние колонтитулы с датой или номерами слайдов, перейдите на вкладку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Вставка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и выберите пункт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Колонтитулы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 </a:t>
            </a:r>
            <a:endParaRPr lang="ru-RU" sz="1200" kern="1200" noProof="0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37210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5289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20387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7477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88378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[Примечание для преподавателя.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Если возникают проблемы с воспроизведением этого видео, например в окне воспроизведения видео появляется сообщение «Кодек отсутствует», возможно, презентация открыта в режиме защищенного просмотра. Чтобы разрешить воспроизведение видео, на желтой панели безопасности в верхней части окна PowerPoint выберите команду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Разрешить редактирование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 Примечание. Даже если включен режим защищенного просмотра, видео может воспроизводиться правильно в режиме показа слайдов.]</a:t>
            </a:r>
            <a:endParaRPr lang="ru-RU" sz="1200" kern="1200" noProof="0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0653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[Примечание для преподавателя.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Если возникают проблемы с воспроизведением этого видео, например в окне воспроизведения видео появляется сообщение «Кодек отсутствует», возможно, презентация открыта в режиме защищенного просмотра. Чтобы разрешить воспроизведение видео, на желтой панели безопасности в верхней части окна PowerPoint выберите команду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Разрешить редактирование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 Примечание. Даже если включен режим защищенного просмотра, видео может воспроизводиться правильно в режиме показа слайдов.]</a:t>
            </a:r>
            <a:endParaRPr lang="ru-RU" sz="1200" kern="1200" noProof="0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0653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[Примечание для преподавателя. 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Если возникают проблемы с воспроизведением этого видео, например в окне воспроизведения видео появляется сообщение «Кодек отсутствует», возможно, презентация открыта в режиме защищенного просмотра. Чтобы разрешить воспроизведение видео, на желтой панели безопасности в верхней части окна PowerPoint выберите команду </a:t>
            </a:r>
            <a:r>
              <a:rPr lang="ru-RU" sz="1200" b="1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Разрешить редактирование</a:t>
            </a:r>
            <a:r>
              <a:rPr lang="ru-RU" sz="1200" kern="1200" noProof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 Примечание. Даже если включен режим защищенного просмотра, видео может воспроизводиться правильно в режиме показа слайдов.]</a:t>
            </a:r>
            <a:endParaRPr lang="ru-RU" sz="1200" kern="1200" noProof="0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95259-C478-458E-8F66-D0CFA83DA988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065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0" y="3200400"/>
            <a:ext cx="5105400" cy="1470025"/>
          </a:xfrm>
        </p:spPr>
        <p:txBody>
          <a:bodyPr>
            <a:normAutofit/>
          </a:bodyPr>
          <a:lstStyle>
            <a:lvl1pPr algn="l" latinLnBrk="0">
              <a:defRPr lang="ru-RU" sz="3600">
                <a:latin typeface="Segoe Light"/>
              </a:defRPr>
            </a:lvl1pPr>
          </a:lstStyle>
          <a:p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0" y="4648200"/>
            <a:ext cx="5105400" cy="1752600"/>
          </a:xfrm>
        </p:spPr>
        <p:txBody>
          <a:bodyPr>
            <a:normAutofit/>
          </a:bodyPr>
          <a:lstStyle>
            <a:lvl1pPr marL="0" indent="0" algn="l" latinLnBrk="0">
              <a:buNone/>
              <a:defRPr lang="ru-RU" sz="2400">
                <a:solidFill>
                  <a:schemeClr val="tx1">
                    <a:tint val="75000"/>
                  </a:schemeClr>
                </a:solidFill>
                <a:latin typeface="Segoe Light"/>
              </a:defRPr>
            </a:lvl1pPr>
            <a:lvl2pPr marL="457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B34E5-F165-44C5-BE32-3FBCFE18F854}" type="datetime1">
              <a:rPr/>
              <a:pPr/>
              <a:t>9/8/2010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Get to know Excel 2010: Create formulas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53043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ggestions for practic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3880803"/>
          </a:xfrm>
        </p:spPr>
        <p:txBody>
          <a:bodyPr vert="horz" lIns="91440" tIns="45720" rIns="91440" bIns="45720" rtlCol="0">
            <a:normAutofit/>
          </a:bodyPr>
          <a:lstStyle>
            <a:lvl1pPr marL="457200" indent="-45720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 typeface="+mj-lt"/>
              <a:buAutoNum type="arabicPeriod"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857250" indent="-45720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 typeface="+mj-lt"/>
              <a:buAutoNum type="arabicPeriod"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257300" indent="-34290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 typeface="+mj-lt"/>
              <a:buAutoNum type="arabicPeriod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714500" indent="-34290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 typeface="+mj-lt"/>
              <a:buAutoNum type="arabicPeriod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171700" indent="-34290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+mj-lt"/>
              <a:buAutoNum type="arabicPeriod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  <a:p>
            <a:pPr marL="676275" lvl="1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</a:pPr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7901A-688B-4C67-BBD1-E4C461F02E97}" type="datetime1">
              <a:rPr/>
              <a:pPr/>
              <a:t>9/8/2010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Get to know Excel 2010: Create formulas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33400" y="5410200"/>
            <a:ext cx="8153400" cy="762000"/>
          </a:xfrm>
        </p:spPr>
        <p:txBody>
          <a:bodyPr/>
          <a:lstStyle>
            <a:lvl1pPr marL="0" indent="0" latinLnBrk="0">
              <a:buNone/>
              <a:defRPr lang="ru-RU" sz="24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228287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 question, optional answer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 vert="horz" lIns="91440" tIns="45720" rIns="91440" bIns="45720" rtlCol="0">
            <a:normAutofit/>
          </a:bodyPr>
          <a:lstStyle>
            <a:lvl1pPr marL="0" indent="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A0DAB-F3E1-43CB-867F-B5AF381AF281}" type="datetime1">
              <a:rPr/>
              <a:pPr/>
              <a:t>9/8/2010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Get to know Excel 2010: Create formulas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18160" y="2514600"/>
            <a:ext cx="8229600" cy="3581400"/>
          </a:xfrm>
        </p:spPr>
        <p:txBody>
          <a:bodyPr vert="horz" lIns="91440" tIns="45720" rIns="91440" bIns="45720" rtlCol="0">
            <a:normAutofit/>
          </a:bodyPr>
          <a:lstStyle>
            <a:lvl1pPr marL="457200" indent="-45720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 typeface="+mj-lt"/>
              <a:buAutoNum type="arabicPeriod"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687628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 answer, explana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 vert="horz" lIns="91440" tIns="45720" rIns="91440" bIns="45720" rtlCol="0">
            <a:normAutofit/>
          </a:bodyPr>
          <a:lstStyle>
            <a:lvl1pPr marL="0" indent="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B674-5575-499C-A552-DCF20E92A051}" type="datetime1">
              <a:rPr/>
              <a:pPr/>
              <a:t>9/8/2010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Get to know Excel 2010: Create formulas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08000" y="2514600"/>
            <a:ext cx="8229600" cy="3581400"/>
          </a:xfrm>
        </p:spPr>
        <p:txBody>
          <a:bodyPr vert="horz" lIns="91440" tIns="45720" rIns="91440" bIns="45720" rtlCol="0">
            <a:normAutofit/>
          </a:bodyPr>
          <a:lstStyle>
            <a:lvl1pPr marL="0" indent="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 typeface="+mj-lt"/>
              <a:buNone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186387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RC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 vert="horz" lIns="91440" tIns="45720" rIns="91440" bIns="45720" rtlCol="0">
            <a:normAutofit/>
          </a:bodyPr>
          <a:lstStyle>
            <a:lvl1pPr marL="0" indent="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F50A6-FC19-42FC-9E04-B948B04707C5}" type="datetime1">
              <a:rPr/>
              <a:pPr/>
              <a:t>9/8/2010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Get to know Excel 2010: Create formulas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65982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 latinLnBrk="0">
              <a:def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 latinLnBrk="0">
              <a:def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0C333-280A-4416-AB89-B22D9ED3C952}" type="datetime1">
              <a:rPr/>
              <a:pPr/>
              <a:t>9/8/2010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Get to know Excel 2010: Create formulas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19749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 latinLnBrk="0">
              <a:defRPr lang="ru-RU" sz="2000" b="1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 latinLnBrk="0">
              <a:defRPr lang="ru-RU" sz="3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latinLnBrk="0">
              <a:defRPr lang="ru-RU" sz="2000"/>
            </a:lvl6pPr>
            <a:lvl7pPr latinLnBrk="0">
              <a:defRPr lang="ru-RU" sz="2000"/>
            </a:lvl7pPr>
            <a:lvl8pPr latinLnBrk="0">
              <a:defRPr lang="ru-RU" sz="2000"/>
            </a:lvl8pPr>
            <a:lvl9pPr latinLnBrk="0">
              <a:defRPr lang="ru-RU"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 latinLnBrk="0">
              <a:buNone/>
              <a:defRPr lang="ru-RU" sz="1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45E25-5A75-4BEF-B3C9-26B8D7D06EBF}" type="datetime1">
              <a:rPr/>
              <a:pPr/>
              <a:t>9/8/2010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Get to know Excel 2010: Create formulas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36756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 latinLnBrk="0">
              <a:defRPr lang="ru-RU" sz="2000" b="1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latinLnBrk="0">
              <a:buNone/>
              <a:defRPr lang="ru-RU" sz="3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2800"/>
            </a:lvl2pPr>
            <a:lvl3pPr marL="914400" indent="0" latinLnBrk="0">
              <a:buNone/>
              <a:defRPr lang="ru-RU" sz="2400"/>
            </a:lvl3pPr>
            <a:lvl4pPr marL="1371600" indent="0" latinLnBrk="0">
              <a:buNone/>
              <a:defRPr lang="ru-RU" sz="2000"/>
            </a:lvl4pPr>
            <a:lvl5pPr marL="1828800" indent="0" latinLnBrk="0">
              <a:buNone/>
              <a:defRPr lang="ru-RU" sz="2000"/>
            </a:lvl5pPr>
            <a:lvl6pPr marL="2286000" indent="0" latinLnBrk="0">
              <a:buNone/>
              <a:defRPr lang="ru-RU" sz="2000"/>
            </a:lvl6pPr>
            <a:lvl7pPr marL="2743200" indent="0" latinLnBrk="0">
              <a:buNone/>
              <a:defRPr lang="ru-RU" sz="2000"/>
            </a:lvl7pPr>
            <a:lvl8pPr marL="3200400" indent="0" latinLnBrk="0">
              <a:buNone/>
              <a:defRPr lang="ru-RU" sz="2000"/>
            </a:lvl8pPr>
            <a:lvl9pPr marL="3657600" indent="0" latinLnBrk="0">
              <a:buNone/>
              <a:defRPr lang="ru-RU" sz="2000"/>
            </a:lvl9pPr>
          </a:lstStyle>
          <a:p>
            <a:r>
              <a:rPr lang="ru-RU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latinLnBrk="0">
              <a:buNone/>
              <a:defRPr lang="ru-RU" sz="1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00CA4-8D1C-490F-A90A-E1F8A25C3495}" type="datetime1">
              <a:rPr/>
              <a:pPr/>
              <a:t>9/8/2010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Get to know Excel 2010: Create formulas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83383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5153"/>
            <a:ext cx="8229600" cy="11430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latinLnBrk="0">
              <a:defRPr lang="ru-RU"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B31E4-C397-4BF0-9A64-33B001E1570D}" type="datetime1">
              <a:rPr/>
              <a:pPr/>
              <a:t>9/8/2010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Get to know Excel 2010: Create formulas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370542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0" y="3200400"/>
            <a:ext cx="5105400" cy="1470025"/>
          </a:xfrm>
        </p:spPr>
        <p:txBody>
          <a:bodyPr>
            <a:normAutofit/>
          </a:bodyPr>
          <a:lstStyle>
            <a:lvl1pPr algn="l" latinLnBrk="0">
              <a:defRPr lang="ru-RU" sz="3600">
                <a:latin typeface="Segoe Light"/>
              </a:defRPr>
            </a:lvl1pPr>
          </a:lstStyle>
          <a:p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0" y="4648200"/>
            <a:ext cx="5105400" cy="1752600"/>
          </a:xfrm>
        </p:spPr>
        <p:txBody>
          <a:bodyPr>
            <a:normAutofit/>
          </a:bodyPr>
          <a:lstStyle>
            <a:lvl1pPr marL="0" indent="0" algn="l" latinLnBrk="0">
              <a:buNone/>
              <a:defRPr lang="ru-RU" sz="2400">
                <a:solidFill>
                  <a:schemeClr val="tx1">
                    <a:tint val="75000"/>
                  </a:schemeClr>
                </a:solidFill>
                <a:latin typeface="Segoe Light"/>
              </a:defRPr>
            </a:lvl1pPr>
            <a:lvl2pPr marL="457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84741-A3DA-4D87-802D-C771ECB916C5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06.05.2011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13782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urse contents and goal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41437"/>
            <a:ext cx="8229600" cy="4525963"/>
          </a:xfrm>
        </p:spPr>
        <p:txBody>
          <a:bodyPr vert="horz" lIns="91440" tIns="45720" rIns="91440" bIns="45720" rtlCol="0">
            <a:normAutofit/>
          </a:bodyPr>
          <a:lstStyle>
            <a:lvl1pPr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def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714500" indent="-34290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 typeface="Arial" pitchFamily="34" charset="0"/>
              <a:buChar char="•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  <a:p>
            <a:pPr marL="676275" lvl="1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  <a:buChar char="•"/>
            </a:pPr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841F8-7CE3-489A-B2FD-C567647C95F0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06.05.2011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8862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Get to know Excel 2010: Create your first spreadsheet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75603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urse contents and goal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41437"/>
            <a:ext cx="8229600" cy="4525963"/>
          </a:xfrm>
        </p:spPr>
        <p:txBody>
          <a:bodyPr vert="horz" lIns="91440" tIns="45720" rIns="91440" bIns="45720" rtlCol="0">
            <a:normAutofit/>
          </a:bodyPr>
          <a:lstStyle>
            <a:lvl1pPr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def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714500" indent="-34290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 typeface="Arial" pitchFamily="34" charset="0"/>
              <a:buChar char="•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057400" indent="-22860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Arial" pitchFamily="34" charset="0"/>
              <a:buChar char="•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  <a:p>
            <a:pPr marL="676275" lvl="1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  <a:buChar char="•"/>
            </a:pPr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8DC43-C5C3-4A80-A2B1-8CE45F473618}" type="datetime1">
              <a:rPr/>
              <a:pPr/>
              <a:t>9/8/2010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Get to know Excel 2010: Create formulas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69087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picture and text 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7DF96-2047-438F-878C-A8C796A87DFB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06.05.2011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40475"/>
            <a:ext cx="41910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Get to know Excel 2010: Create your first spreadsheet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041400" y="1752600"/>
            <a:ext cx="1371600" cy="13716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 latinLnBrk="0">
              <a:buFontTx/>
              <a:buNone/>
              <a:defRPr lang="ru-RU"/>
            </a:lvl1pPr>
          </a:lstStyle>
          <a:p>
            <a:endParaRPr lang="ru-RU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3048000" y="1649506"/>
            <a:ext cx="5562600" cy="4343400"/>
          </a:xfrm>
        </p:spPr>
        <p:txBody>
          <a:bodyPr>
            <a:normAutofit/>
          </a:bodyPr>
          <a:lstStyle>
            <a:lvl1pPr marL="0" indent="0" latinLnBrk="0">
              <a:spcBef>
                <a:spcPts val="500"/>
              </a:spcBef>
              <a:spcAft>
                <a:spcPts val="2000"/>
              </a:spcAft>
              <a:buNone/>
              <a:defRPr lang="ru-RU" sz="24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indent="0" latinLnBrk="0">
              <a:spcBef>
                <a:spcPts val="500"/>
              </a:spcBef>
              <a:spcAft>
                <a:spcPts val="2000"/>
              </a:spcAft>
              <a:buNone/>
              <a:defRPr lang="ru-RU"/>
            </a:lvl2pPr>
            <a:lvl3pPr indent="0" latinLnBrk="0">
              <a:spcBef>
                <a:spcPts val="500"/>
              </a:spcBef>
              <a:spcAft>
                <a:spcPts val="2000"/>
              </a:spcAft>
              <a:buNone/>
              <a:defRPr lang="ru-RU"/>
            </a:lvl3pPr>
            <a:lvl4pPr indent="0" latinLnBrk="0">
              <a:spcBef>
                <a:spcPts val="500"/>
              </a:spcBef>
              <a:spcAft>
                <a:spcPts val="2000"/>
              </a:spcAft>
              <a:buNone/>
              <a:defRPr lang="ru-RU"/>
            </a:lvl4pPr>
            <a:lvl5pPr indent="0" latinLnBrk="0">
              <a:spcBef>
                <a:spcPts val="500"/>
              </a:spcBef>
              <a:spcAft>
                <a:spcPts val="2000"/>
              </a:spcAft>
              <a:buNone/>
              <a:defRPr lang="ru-RU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3883677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ED61F-8E10-471F-9DD3-437F3DA75383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06.05.2011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8100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Get to know Excel 2010: Create your first spreadsheet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733800" y="4191000"/>
            <a:ext cx="4873752" cy="1673352"/>
          </a:xfrm>
        </p:spPr>
        <p:txBody>
          <a:bodyPr/>
          <a:lstStyle>
            <a:lvl1pPr marL="0" indent="0" latinLnBrk="0">
              <a:buNone/>
              <a:defRPr lang="ru-RU" sz="400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itchFamily="34" charset="0"/>
              </a:defRPr>
            </a:lvl1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228600" y="3200400"/>
            <a:ext cx="3429000" cy="585216"/>
          </a:xfrm>
        </p:spPr>
        <p:txBody>
          <a:bodyPr/>
          <a:lstStyle>
            <a:lvl1pPr marL="0" indent="0" latinLnBrk="0">
              <a:buNone/>
              <a:defRPr lang="ru-RU">
                <a:solidFill>
                  <a:schemeClr val="bg1">
                    <a:lumMod val="50000"/>
                  </a:schemeClr>
                </a:solidFill>
                <a:latin typeface="Segoe UI Semibold" pitchFamily="34" charset="0"/>
              </a:defRPr>
            </a:lvl1pPr>
            <a:lvl2pPr marL="457200" indent="0" latinLnBrk="0">
              <a:buNone/>
              <a:defRPr lang="ru-RU"/>
            </a:lvl2pPr>
            <a:lvl3pPr marL="914400" indent="0" latinLnBrk="0">
              <a:buNone/>
              <a:defRPr lang="ru-RU"/>
            </a:lvl3pPr>
            <a:lvl4pPr marL="1371600" indent="0" latinLnBrk="0">
              <a:buNone/>
              <a:defRPr lang="ru-RU"/>
            </a:lvl4pPr>
            <a:lvl5pPr marL="1828800" indent="0" latinLnBrk="0">
              <a:buNone/>
              <a:defRPr lang="ru-RU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755458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and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990600"/>
            <a:ext cx="5943600" cy="4462272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03C56-73D2-420E-9523-16C52765DA08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06.05.2011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862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Get to know Excel 2010: Create your first spreadsheet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524000" y="5638800"/>
            <a:ext cx="5943600" cy="5334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ru-RU" sz="1400">
                <a:solidFill>
                  <a:schemeClr val="bg1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800"/>
            </a:lvl2pPr>
            <a:lvl3pPr marL="914400" indent="0" latinLnBrk="0">
              <a:buNone/>
              <a:defRPr lang="ru-RU" sz="1800"/>
            </a:lvl3pPr>
            <a:lvl4pPr marL="1371600" indent="0" latinLnBrk="0">
              <a:buNone/>
              <a:defRPr lang="ru-RU" sz="1800"/>
            </a:lvl4pPr>
            <a:lvl5pPr marL="1828800" indent="0" latinLnBrk="0">
              <a:buNone/>
              <a:defRPr lang="ru-RU" sz="1800"/>
            </a:lvl5pPr>
          </a:lstStyle>
          <a:p>
            <a:pPr lv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99650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 and text 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5705856" cy="4279392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B14B7-4C54-4618-BCFB-1DCBF4403797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06.05.2011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Get to know Excel 2010: Create your first spreadsheet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5715000" cy="533400"/>
          </a:xfrm>
        </p:spPr>
        <p:txBody>
          <a:bodyPr>
            <a:noAutofit/>
          </a:bodyPr>
          <a:lstStyle>
            <a:lvl1pPr marL="0" indent="0" latinLnBrk="0">
              <a:buNone/>
              <a:defRPr lang="ru-RU" sz="1800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800"/>
            </a:lvl2pPr>
            <a:lvl3pPr marL="914400" indent="0" latinLnBrk="0">
              <a:buNone/>
              <a:defRPr lang="ru-RU" sz="1800"/>
            </a:lvl3pPr>
            <a:lvl4pPr marL="1371600" indent="0" latinLnBrk="0">
              <a:buNone/>
              <a:defRPr lang="ru-RU" sz="1800"/>
            </a:lvl4pPr>
            <a:lvl5pPr marL="1828800" indent="0" latinLnBrk="0">
              <a:buNone/>
              <a:defRPr lang="ru-RU" sz="1800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5181600"/>
          </a:xfrm>
        </p:spPr>
        <p:txBody>
          <a:bodyPr>
            <a:normAutofit/>
          </a:bodyPr>
          <a:lstStyle>
            <a:lvl1pPr marL="0" indent="0" latinLnBrk="0">
              <a:buClr>
                <a:schemeClr val="accent6"/>
              </a:buClr>
              <a:buFont typeface="Arial" pitchFamily="34" charset="0"/>
              <a:buNone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8489719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 and text, lis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5705856" cy="4279392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3B176-5A9B-4E7E-8020-BE481A26E9A8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06.05.2011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Get to know Excel 2010: Create your first spreadsheet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5715000" cy="533400"/>
          </a:xfrm>
        </p:spPr>
        <p:txBody>
          <a:bodyPr>
            <a:noAutofit/>
          </a:bodyPr>
          <a:lstStyle>
            <a:lvl1pPr marL="0" indent="0" latinLnBrk="0">
              <a:buNone/>
              <a:defRPr lang="ru-RU" sz="1800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800"/>
            </a:lvl2pPr>
            <a:lvl3pPr marL="914400" indent="0" latinLnBrk="0">
              <a:buNone/>
              <a:defRPr lang="ru-RU" sz="1800"/>
            </a:lvl3pPr>
            <a:lvl4pPr marL="1371600" indent="0" latinLnBrk="0">
              <a:buNone/>
              <a:defRPr lang="ru-RU" sz="1800"/>
            </a:lvl4pPr>
            <a:lvl5pPr marL="1828800" indent="0" latinLnBrk="0">
              <a:buNone/>
              <a:defRPr lang="ru-RU" sz="1800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1447800"/>
          </a:xfrm>
        </p:spPr>
        <p:txBody>
          <a:bodyPr>
            <a:normAutofit/>
          </a:bodyPr>
          <a:lstStyle>
            <a:lvl1pPr marL="0" indent="0" latinLnBrk="0">
              <a:buClr>
                <a:schemeClr val="accent6"/>
              </a:buClr>
              <a:buFont typeface="Arial" pitchFamily="34" charset="0"/>
              <a:buNone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6248400" y="2647334"/>
            <a:ext cx="2667000" cy="3524865"/>
          </a:xfrm>
        </p:spPr>
        <p:txBody>
          <a:bodyPr>
            <a:normAutofit/>
          </a:bodyPr>
          <a:lstStyle>
            <a:lvl1pPr marL="0" indent="0" latinLnBrk="0">
              <a:buClr>
                <a:schemeClr val="accent6"/>
              </a:buClr>
              <a:buFont typeface="Arial" pitchFamily="34" charset="0"/>
              <a:buNone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7813649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 and text, callout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5705856" cy="4279392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94900-D2F1-4061-B6AF-37E3C6077EC0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06.05.2011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Get to know Excel 2010: Create your first spreadsheet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5715000" cy="533400"/>
          </a:xfrm>
        </p:spPr>
        <p:txBody>
          <a:bodyPr>
            <a:noAutofit/>
          </a:bodyPr>
          <a:lstStyle>
            <a:lvl1pPr marL="0" indent="0" latinLnBrk="0">
              <a:buNone/>
              <a:defRPr lang="ru-RU" sz="1800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800"/>
            </a:lvl2pPr>
            <a:lvl3pPr marL="914400" indent="0" latinLnBrk="0">
              <a:buNone/>
              <a:defRPr lang="ru-RU" sz="1800"/>
            </a:lvl3pPr>
            <a:lvl4pPr marL="1371600" indent="0" latinLnBrk="0">
              <a:buNone/>
              <a:defRPr lang="ru-RU" sz="1800"/>
            </a:lvl4pPr>
            <a:lvl5pPr marL="1828800" indent="0" latinLnBrk="0">
              <a:buNone/>
              <a:defRPr lang="ru-RU" sz="1800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914400"/>
          </a:xfrm>
        </p:spPr>
        <p:txBody>
          <a:bodyPr>
            <a:normAutofit/>
          </a:bodyPr>
          <a:lstStyle>
            <a:lvl1pPr marL="0" indent="0" latinLnBrk="0">
              <a:buClr>
                <a:schemeClr val="accent6"/>
              </a:buClr>
              <a:buFont typeface="Arial" pitchFamily="34" charset="0"/>
              <a:buNone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248400" y="2057400"/>
            <a:ext cx="2667000" cy="4114800"/>
          </a:xfrm>
        </p:spPr>
        <p:txBody>
          <a:bodyPr>
            <a:normAutofit/>
          </a:bodyPr>
          <a:lstStyle>
            <a:lvl1pPr marL="228600" indent="0" latinLnBrk="0">
              <a:spcAft>
                <a:spcPts val="300"/>
              </a:spcAft>
              <a:buClr>
                <a:schemeClr val="accent6"/>
              </a:buClr>
              <a:buFont typeface="Arial" pitchFamily="34" charset="0"/>
              <a:buNone/>
              <a:defRPr lang="ru-RU" sz="16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Clr>
                <a:schemeClr val="accent6"/>
              </a:buClr>
              <a:buFont typeface="Arial" pitchFamily="34" charset="0"/>
              <a:buNone/>
              <a:defRPr lang="ru-RU" sz="1600"/>
            </a:lvl2pPr>
            <a:lvl3pPr marL="914400" indent="0" latinLnBrk="0">
              <a:buClr>
                <a:schemeClr val="accent6"/>
              </a:buClr>
              <a:buFont typeface="Arial" pitchFamily="34" charset="0"/>
              <a:buNone/>
              <a:defRPr lang="ru-RU" sz="1600"/>
            </a:lvl3pPr>
            <a:lvl4pPr marL="1371600" indent="0" latinLnBrk="0">
              <a:buClr>
                <a:schemeClr val="accent6"/>
              </a:buClr>
              <a:buFont typeface="Arial" pitchFamily="34" charset="0"/>
              <a:buNone/>
              <a:defRPr lang="ru-RU" sz="1600"/>
            </a:lvl4pPr>
            <a:lvl5pPr marL="1828800" indent="0" latinLnBrk="0">
              <a:buClr>
                <a:schemeClr val="accent6"/>
              </a:buClr>
              <a:buFont typeface="Arial" pitchFamily="34" charset="0"/>
              <a:buNone/>
              <a:defRPr lang="ru-RU" sz="1600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0176780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C2F6F-23B9-4B00-9E7A-3925933E5BD9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06.05.2011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14600" y="6356350"/>
            <a:ext cx="3886200" cy="365125"/>
          </a:xfrm>
        </p:spPr>
        <p:txBody>
          <a:bodyPr/>
          <a:lstStyle>
            <a:lvl1pPr algn="l" latinLnBrk="0">
              <a:defRPr lang="ru-RU"/>
            </a:lvl1pPr>
          </a:lstStyle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Get to know Excel 2010: Create your first spreadsheet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533400" y="990600"/>
            <a:ext cx="8153400" cy="5029200"/>
          </a:xfrm>
        </p:spPr>
        <p:txBody>
          <a:bodyPr>
            <a:normAutofit/>
          </a:bodyPr>
          <a:lstStyle>
            <a:lvl1pPr marL="342900" indent="-342900" latinLnBrk="0">
              <a:buClr>
                <a:schemeClr val="accent6"/>
              </a:buClr>
              <a:buFont typeface="Arial" pitchFamily="34" charset="0"/>
              <a:buChar char="•"/>
              <a:defRPr lang="ru-RU" sz="24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latinLnBrk="0">
              <a:buClr>
                <a:schemeClr val="accent6"/>
              </a:buClr>
              <a:buFont typeface="Arial" pitchFamily="34" charset="0"/>
              <a:buChar char="•"/>
              <a:defRPr lang="ru-RU" sz="20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latinLnBrk="0">
              <a:spcBef>
                <a:spcPts val="600"/>
              </a:spcBef>
              <a:buClr>
                <a:schemeClr val="accent6"/>
              </a:buClr>
              <a:buFont typeface="Arial" pitchFamily="34" charset="0"/>
              <a:buChar char="•"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Ffff</a:t>
            </a:r>
          </a:p>
          <a:p>
            <a:pPr lvl="2"/>
            <a:r>
              <a:rPr lang="ru-RU"/>
              <a:t>ffff</a:t>
            </a:r>
          </a:p>
        </p:txBody>
      </p:sp>
    </p:spTree>
    <p:extLst>
      <p:ext uri="{BB962C8B-B14F-4D97-AF65-F5344CB8AC3E}">
        <p14:creationId xmlns:p14="http://schemas.microsoft.com/office/powerpoint/2010/main" val="248573223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ggestions for practic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3880803"/>
          </a:xfrm>
        </p:spPr>
        <p:txBody>
          <a:bodyPr vert="horz" lIns="91440" tIns="45720" rIns="91440" bIns="45720" rtlCol="0">
            <a:normAutofit/>
          </a:bodyPr>
          <a:lstStyle>
            <a:lvl1pPr marL="457200" indent="-45720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 typeface="+mj-lt"/>
              <a:buAutoNum type="arabicPeriod"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857250" indent="-45720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 typeface="+mj-lt"/>
              <a:buAutoNum type="arabicPeriod"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257300" indent="-34290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 typeface="+mj-lt"/>
              <a:buAutoNum type="arabicPeriod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714500" indent="-34290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 typeface="+mj-lt"/>
              <a:buAutoNum type="arabicPeriod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171700" indent="-34290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+mj-lt"/>
              <a:buAutoNum type="arabicPeriod"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  <a:p>
            <a:pPr marL="676275" lvl="1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</a:pPr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F5E95-D1B4-463E-AA6C-1A05B3F51E08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06.05.2011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28800" y="6356350"/>
            <a:ext cx="5486400" cy="365125"/>
          </a:xfrm>
        </p:spPr>
        <p:txBody>
          <a:bodyPr/>
          <a:lstStyle>
            <a:lvl1pPr algn="ctr" latinLnBrk="0">
              <a:defRPr lang="ru-RU"/>
            </a:lvl1pPr>
          </a:lstStyle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Знакомство с приложением Excel 2010: </a:t>
            </a:r>
            <a:br>
              <a:rPr lang="ru-RU" dirty="0" smtClean="0">
                <a:solidFill>
                  <a:prstClr val="black">
                    <a:tint val="75000"/>
                  </a:prstClr>
                </a:solidFill>
              </a:rPr>
            </a:br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создание формул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33400" y="5410200"/>
            <a:ext cx="8153400" cy="762000"/>
          </a:xfrm>
        </p:spPr>
        <p:txBody>
          <a:bodyPr/>
          <a:lstStyle>
            <a:lvl1pPr marL="0" indent="0" latinLnBrk="0">
              <a:buNone/>
              <a:defRPr lang="ru-RU" sz="24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866100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 question, optional answer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 vert="horz" lIns="91440" tIns="45720" rIns="91440" bIns="45720" rtlCol="0">
            <a:normAutofit/>
          </a:bodyPr>
          <a:lstStyle>
            <a:lvl1pPr marL="0" indent="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3C802-E355-4B79-AA9A-0CA80F62A9DD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06.05.2011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</p:spPr>
        <p:txBody>
          <a:bodyPr/>
          <a:lstStyle>
            <a:lvl1pPr algn="l" latinLnBrk="0">
              <a:defRPr lang="ru-RU"/>
            </a:lvl1pPr>
          </a:lstStyle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Get to know Excel 2010: Create your first spreadsheet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18160" y="2514600"/>
            <a:ext cx="8229600" cy="3581400"/>
          </a:xfrm>
        </p:spPr>
        <p:txBody>
          <a:bodyPr vert="horz" lIns="91440" tIns="45720" rIns="91440" bIns="45720" rtlCol="0">
            <a:normAutofit/>
          </a:bodyPr>
          <a:lstStyle>
            <a:lvl1pPr marL="457200" indent="-45720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 typeface="+mj-lt"/>
              <a:buAutoNum type="arabicPeriod"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307655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 answer, explana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 vert="horz" lIns="91440" tIns="45720" rIns="91440" bIns="45720" rtlCol="0">
            <a:normAutofit/>
          </a:bodyPr>
          <a:lstStyle>
            <a:lvl1pPr marL="0" indent="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53AF0-A521-44E9-92BE-6761333F8CC3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06.05.2011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</p:spPr>
        <p:txBody>
          <a:bodyPr/>
          <a:lstStyle>
            <a:lvl1pPr algn="l" latinLnBrk="0">
              <a:defRPr lang="ru-RU"/>
            </a:lvl1pPr>
          </a:lstStyle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Get to know Excel 2010: Create your first spreadsheet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08000" y="2514600"/>
            <a:ext cx="8229600" cy="3581400"/>
          </a:xfrm>
        </p:spPr>
        <p:txBody>
          <a:bodyPr vert="horz" lIns="91440" tIns="45720" rIns="91440" bIns="45720" rtlCol="0">
            <a:normAutofit/>
          </a:bodyPr>
          <a:lstStyle>
            <a:lvl1pPr marL="0" indent="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 typeface="+mj-lt"/>
              <a:buNone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2057308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picture and text 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5F637-8C70-4778-A440-06E782C8187C}" type="datetime1">
              <a:rPr/>
              <a:pPr/>
              <a:t>9/8/2010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Get to know Excel 2010: Create formulas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041400" y="1752600"/>
            <a:ext cx="1371600" cy="13716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 latinLnBrk="0">
              <a:buFontTx/>
              <a:buNone/>
              <a:defRPr lang="ru-RU"/>
            </a:lvl1pPr>
          </a:lstStyle>
          <a:p>
            <a:endParaRPr lang="ru-RU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3048000" y="1649506"/>
            <a:ext cx="5562600" cy="4343400"/>
          </a:xfrm>
        </p:spPr>
        <p:txBody>
          <a:bodyPr>
            <a:normAutofit/>
          </a:bodyPr>
          <a:lstStyle>
            <a:lvl1pPr marL="0" indent="0" latinLnBrk="0">
              <a:spcBef>
                <a:spcPts val="500"/>
              </a:spcBef>
              <a:spcAft>
                <a:spcPts val="2000"/>
              </a:spcAft>
              <a:buNone/>
              <a:defRPr lang="ru-RU" sz="24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indent="0" latinLnBrk="0">
              <a:spcBef>
                <a:spcPts val="500"/>
              </a:spcBef>
              <a:spcAft>
                <a:spcPts val="2000"/>
              </a:spcAft>
              <a:buNone/>
              <a:defRPr lang="ru-RU"/>
            </a:lvl2pPr>
            <a:lvl3pPr indent="0" latinLnBrk="0">
              <a:spcBef>
                <a:spcPts val="500"/>
              </a:spcBef>
              <a:spcAft>
                <a:spcPts val="2000"/>
              </a:spcAft>
              <a:buNone/>
              <a:defRPr lang="ru-RU"/>
            </a:lvl3pPr>
            <a:lvl4pPr indent="0" latinLnBrk="0">
              <a:spcBef>
                <a:spcPts val="500"/>
              </a:spcBef>
              <a:spcAft>
                <a:spcPts val="2000"/>
              </a:spcAft>
              <a:buNone/>
              <a:defRPr lang="ru-RU"/>
            </a:lvl4pPr>
            <a:lvl5pPr indent="0" latinLnBrk="0">
              <a:spcBef>
                <a:spcPts val="500"/>
              </a:spcBef>
              <a:spcAft>
                <a:spcPts val="2000"/>
              </a:spcAft>
              <a:buNone/>
              <a:defRPr lang="ru-RU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268592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RC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0659"/>
            <a:ext cx="8229600" cy="9144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 vert="horz" lIns="91440" tIns="45720" rIns="91440" bIns="45720" rtlCol="0">
            <a:normAutofit/>
          </a:bodyPr>
          <a:lstStyle>
            <a:lvl1pPr marL="0" indent="0" latinLnBrk="0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00050" indent="0" latinLnBrk="0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latinLnBrk="0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latinLnBrk="0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latinLnBrk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marL="276225" lvl="0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</a:pPr>
            <a:r>
              <a:rPr lang="ru-R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6507C-A2DC-4DE5-AEC0-0B026EFB2CBB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06.05.2011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Get to know Excel 2010: Create your first spreadsheet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67881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 latinLnBrk="0">
              <a:def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 latinLnBrk="0">
              <a:def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77BF-F6F2-4B70-BD65-DE97E1D6F82A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06.05.2011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9624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Get to know Excel 2010: Create your first spreadsheet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87888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 latinLnBrk="0">
              <a:defRPr lang="ru-RU" sz="2000" b="1">
                <a:solidFill>
                  <a:schemeClr val="tx1">
                    <a:lumMod val="50000"/>
                    <a:lumOff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 latinLnBrk="0">
              <a:defRPr lang="ru-RU" sz="3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2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20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latinLnBrk="0">
              <a:defRPr lang="ru-RU" sz="2000"/>
            </a:lvl6pPr>
            <a:lvl7pPr latinLnBrk="0">
              <a:defRPr lang="ru-RU" sz="2000"/>
            </a:lvl7pPr>
            <a:lvl8pPr latinLnBrk="0">
              <a:defRPr lang="ru-RU" sz="2000"/>
            </a:lvl8pPr>
            <a:lvl9pPr latinLnBrk="0">
              <a:defRPr lang="ru-RU"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 latinLnBrk="0">
              <a:buNone/>
              <a:defRPr lang="ru-RU" sz="1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D3BD6-07BE-43EB-8E86-5B2B5EE3F492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06.05.2011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Get to know Excel 2010: Create your first spreadsheet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36335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 latinLnBrk="0">
              <a:defRPr lang="ru-RU" sz="2000" b="1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latinLnBrk="0">
              <a:buNone/>
              <a:defRPr lang="ru-RU" sz="3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2800"/>
            </a:lvl2pPr>
            <a:lvl3pPr marL="914400" indent="0" latinLnBrk="0">
              <a:buNone/>
              <a:defRPr lang="ru-RU" sz="2400"/>
            </a:lvl3pPr>
            <a:lvl4pPr marL="1371600" indent="0" latinLnBrk="0">
              <a:buNone/>
              <a:defRPr lang="ru-RU" sz="2000"/>
            </a:lvl4pPr>
            <a:lvl5pPr marL="1828800" indent="0" latinLnBrk="0">
              <a:buNone/>
              <a:defRPr lang="ru-RU" sz="2000"/>
            </a:lvl5pPr>
            <a:lvl6pPr marL="2286000" indent="0" latinLnBrk="0">
              <a:buNone/>
              <a:defRPr lang="ru-RU" sz="2000"/>
            </a:lvl6pPr>
            <a:lvl7pPr marL="2743200" indent="0" latinLnBrk="0">
              <a:buNone/>
              <a:defRPr lang="ru-RU" sz="2000"/>
            </a:lvl7pPr>
            <a:lvl8pPr marL="3200400" indent="0" latinLnBrk="0">
              <a:buNone/>
              <a:defRPr lang="ru-RU" sz="2000"/>
            </a:lvl8pPr>
            <a:lvl9pPr marL="3657600" indent="0" latinLnBrk="0">
              <a:buNone/>
              <a:defRPr lang="ru-RU" sz="2000"/>
            </a:lvl9pPr>
          </a:lstStyle>
          <a:p>
            <a:r>
              <a:rPr lang="ru-RU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latinLnBrk="0">
              <a:buNone/>
              <a:defRPr lang="ru-RU" sz="14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419DD-6EB8-48FF-AA7E-E63F26B88975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06.05.2011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Get to know Excel 2010: Create your first spreadsheet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50429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5153"/>
            <a:ext cx="8229600" cy="1143000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latinLnBrk="0">
              <a:defRPr lang="ru-RU"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BD6E-0A81-49C7-BEC7-1CD46F320AE3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06.05.2011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90800" y="6356350"/>
            <a:ext cx="3810000" cy="365125"/>
          </a:xfrm>
        </p:spPr>
        <p:txBody>
          <a:bodyPr/>
          <a:lstStyle/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Get to know Excel 2010: Create your first spreadsheet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23226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16DF0-A43A-4A3F-B951-203D2C70201D}" type="datetime1">
              <a:rPr/>
              <a:pPr/>
              <a:t>9/8/2010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Get to know Excel 2010: Create formulas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733800" y="4191000"/>
            <a:ext cx="4873752" cy="1673352"/>
          </a:xfrm>
        </p:spPr>
        <p:txBody>
          <a:bodyPr/>
          <a:lstStyle>
            <a:lvl1pPr marL="0" indent="0" latinLnBrk="0">
              <a:buNone/>
              <a:defRPr lang="ru-RU" sz="400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itchFamily="34" charset="0"/>
              </a:defRPr>
            </a:lvl1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228600" y="3200400"/>
            <a:ext cx="3429000" cy="585216"/>
          </a:xfrm>
        </p:spPr>
        <p:txBody>
          <a:bodyPr/>
          <a:lstStyle>
            <a:lvl1pPr marL="0" indent="0" latinLnBrk="0">
              <a:buNone/>
              <a:defRPr lang="ru-RU">
                <a:solidFill>
                  <a:schemeClr val="bg1">
                    <a:lumMod val="50000"/>
                  </a:schemeClr>
                </a:solidFill>
                <a:latin typeface="Segoe UI Semibold" pitchFamily="34" charset="0"/>
              </a:defRPr>
            </a:lvl1pPr>
            <a:lvl2pPr marL="457200" indent="0" latinLnBrk="0">
              <a:buNone/>
              <a:defRPr lang="ru-RU"/>
            </a:lvl2pPr>
            <a:lvl3pPr marL="914400" indent="0" latinLnBrk="0">
              <a:buNone/>
              <a:defRPr lang="ru-RU"/>
            </a:lvl3pPr>
            <a:lvl4pPr marL="1371600" indent="0" latinLnBrk="0">
              <a:buNone/>
              <a:defRPr lang="ru-RU"/>
            </a:lvl4pPr>
            <a:lvl5pPr marL="1828800" indent="0" latinLnBrk="0">
              <a:buNone/>
              <a:defRPr lang="ru-RU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1869762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and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990600"/>
            <a:ext cx="5943600" cy="4462272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C051F-ED0F-44F4-BB35-D162566C3DDA}" type="datetime1">
              <a:rPr/>
              <a:pPr/>
              <a:t>9/8/2010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Get to know Excel 2010: Create formulas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524000" y="5638800"/>
            <a:ext cx="5943600" cy="5334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ru-RU" sz="1400">
                <a:solidFill>
                  <a:schemeClr val="bg1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800"/>
            </a:lvl2pPr>
            <a:lvl3pPr marL="914400" indent="0" latinLnBrk="0">
              <a:buNone/>
              <a:defRPr lang="ru-RU" sz="1800"/>
            </a:lvl3pPr>
            <a:lvl4pPr marL="1371600" indent="0" latinLnBrk="0">
              <a:buNone/>
              <a:defRPr lang="ru-RU" sz="1800"/>
            </a:lvl4pPr>
            <a:lvl5pPr marL="1828800" indent="0" latinLnBrk="0">
              <a:buNone/>
              <a:defRPr lang="ru-RU" sz="1800"/>
            </a:lvl5pPr>
          </a:lstStyle>
          <a:p>
            <a:pPr lv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08153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 and text 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5705856" cy="4279392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15A83-CC73-4373-A2B0-A108117BF042}" type="datetime1">
              <a:rPr/>
              <a:pPr/>
              <a:t>9/8/2010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Get to know Excel 2010: Create formulas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5715000" cy="533400"/>
          </a:xfrm>
        </p:spPr>
        <p:txBody>
          <a:bodyPr>
            <a:noAutofit/>
          </a:bodyPr>
          <a:lstStyle>
            <a:lvl1pPr marL="0" indent="0" latinLnBrk="0">
              <a:buNone/>
              <a:defRPr lang="ru-RU" sz="1800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800"/>
            </a:lvl2pPr>
            <a:lvl3pPr marL="914400" indent="0" latinLnBrk="0">
              <a:buNone/>
              <a:defRPr lang="ru-RU" sz="1800"/>
            </a:lvl3pPr>
            <a:lvl4pPr marL="1371600" indent="0" latinLnBrk="0">
              <a:buNone/>
              <a:defRPr lang="ru-RU" sz="1800"/>
            </a:lvl4pPr>
            <a:lvl5pPr marL="1828800" indent="0" latinLnBrk="0">
              <a:buNone/>
              <a:defRPr lang="ru-RU" sz="1800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5181600"/>
          </a:xfrm>
        </p:spPr>
        <p:txBody>
          <a:bodyPr>
            <a:normAutofit/>
          </a:bodyPr>
          <a:lstStyle>
            <a:lvl1pPr marL="0" indent="0" latinLnBrk="0">
              <a:buClr>
                <a:schemeClr val="accent6"/>
              </a:buClr>
              <a:buFont typeface="Arial" pitchFamily="34" charset="0"/>
              <a:buNone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186480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 and text, lis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5705856" cy="4279392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D5CFC-57E9-4269-B21A-932FF92B810A}" type="datetime1">
              <a:rPr/>
              <a:pPr/>
              <a:t>9/8/2010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Get to know Excel 2010: Create formulas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5715000" cy="533400"/>
          </a:xfrm>
        </p:spPr>
        <p:txBody>
          <a:bodyPr>
            <a:noAutofit/>
          </a:bodyPr>
          <a:lstStyle>
            <a:lvl1pPr marL="0" indent="0" latinLnBrk="0">
              <a:buNone/>
              <a:defRPr lang="ru-RU" sz="1800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800"/>
            </a:lvl2pPr>
            <a:lvl3pPr marL="914400" indent="0" latinLnBrk="0">
              <a:buNone/>
              <a:defRPr lang="ru-RU" sz="1800"/>
            </a:lvl3pPr>
            <a:lvl4pPr marL="1371600" indent="0" latinLnBrk="0">
              <a:buNone/>
              <a:defRPr lang="ru-RU" sz="1800"/>
            </a:lvl4pPr>
            <a:lvl5pPr marL="1828800" indent="0" latinLnBrk="0">
              <a:buNone/>
              <a:defRPr lang="ru-RU" sz="1800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1447800"/>
          </a:xfrm>
        </p:spPr>
        <p:txBody>
          <a:bodyPr>
            <a:normAutofit/>
          </a:bodyPr>
          <a:lstStyle>
            <a:lvl1pPr marL="0" indent="0" latinLnBrk="0">
              <a:buClr>
                <a:schemeClr val="accent6"/>
              </a:buClr>
              <a:buFont typeface="Arial" pitchFamily="34" charset="0"/>
              <a:buNone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6248400" y="2647334"/>
            <a:ext cx="2667000" cy="3524865"/>
          </a:xfrm>
        </p:spPr>
        <p:txBody>
          <a:bodyPr>
            <a:normAutofit/>
          </a:bodyPr>
          <a:lstStyle>
            <a:lvl1pPr marL="0" indent="0" latinLnBrk="0">
              <a:buClr>
                <a:schemeClr val="accent6"/>
              </a:buClr>
              <a:buFont typeface="Arial" pitchFamily="34" charset="0"/>
              <a:buNone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1335028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t and text, callout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5705856" cy="4279392"/>
          </a:xfrm>
        </p:spPr>
        <p:txBody>
          <a:bodyPr/>
          <a:lstStyle>
            <a:lvl1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425A-806A-4237-A858-92EFE07B7EA5}" type="datetime1">
              <a:rPr/>
              <a:pPr/>
              <a:t>9/8/2010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Get to know Excel 2010: Create formulas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04800" y="5638800"/>
            <a:ext cx="5715000" cy="533400"/>
          </a:xfrm>
        </p:spPr>
        <p:txBody>
          <a:bodyPr>
            <a:noAutofit/>
          </a:bodyPr>
          <a:lstStyle>
            <a:lvl1pPr marL="0" indent="0" latinLnBrk="0">
              <a:buNone/>
              <a:defRPr lang="ru-RU" sz="1800">
                <a:solidFill>
                  <a:schemeClr val="accent6">
                    <a:lumMod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None/>
              <a:defRPr lang="ru-RU" sz="1800"/>
            </a:lvl2pPr>
            <a:lvl3pPr marL="914400" indent="0" latinLnBrk="0">
              <a:buNone/>
              <a:defRPr lang="ru-RU" sz="1800"/>
            </a:lvl3pPr>
            <a:lvl4pPr marL="1371600" indent="0" latinLnBrk="0">
              <a:buNone/>
              <a:defRPr lang="ru-RU" sz="1800"/>
            </a:lvl4pPr>
            <a:lvl5pPr marL="1828800" indent="0" latinLnBrk="0">
              <a:buNone/>
              <a:defRPr lang="ru-RU" sz="1800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248400" y="990600"/>
            <a:ext cx="2667000" cy="914400"/>
          </a:xfrm>
        </p:spPr>
        <p:txBody>
          <a:bodyPr>
            <a:normAutofit/>
          </a:bodyPr>
          <a:lstStyle>
            <a:lvl1pPr marL="0" indent="0" latinLnBrk="0">
              <a:buClr>
                <a:schemeClr val="accent6"/>
              </a:buClr>
              <a:buFont typeface="Arial" pitchFamily="34" charset="0"/>
              <a:buNone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248400" y="2057400"/>
            <a:ext cx="2667000" cy="4114800"/>
          </a:xfrm>
        </p:spPr>
        <p:txBody>
          <a:bodyPr>
            <a:normAutofit/>
          </a:bodyPr>
          <a:lstStyle>
            <a:lvl1pPr marL="228600" indent="0" latinLnBrk="0">
              <a:spcAft>
                <a:spcPts val="300"/>
              </a:spcAft>
              <a:buClr>
                <a:schemeClr val="accent6"/>
              </a:buClr>
              <a:buFont typeface="Arial" pitchFamily="34" charset="0"/>
              <a:buNone/>
              <a:defRPr lang="ru-RU" sz="16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457200" indent="0" latinLnBrk="0">
              <a:buClr>
                <a:schemeClr val="accent6"/>
              </a:buClr>
              <a:buFont typeface="Arial" pitchFamily="34" charset="0"/>
              <a:buNone/>
              <a:defRPr lang="ru-RU" sz="1600"/>
            </a:lvl2pPr>
            <a:lvl3pPr marL="914400" indent="0" latinLnBrk="0">
              <a:buClr>
                <a:schemeClr val="accent6"/>
              </a:buClr>
              <a:buFont typeface="Arial" pitchFamily="34" charset="0"/>
              <a:buNone/>
              <a:defRPr lang="ru-RU" sz="1600"/>
            </a:lvl3pPr>
            <a:lvl4pPr marL="1371600" indent="0" latinLnBrk="0">
              <a:buClr>
                <a:schemeClr val="accent6"/>
              </a:buClr>
              <a:buFont typeface="Arial" pitchFamily="34" charset="0"/>
              <a:buNone/>
              <a:defRPr lang="ru-RU" sz="1600"/>
            </a:lvl4pPr>
            <a:lvl5pPr marL="1828800" indent="0" latinLnBrk="0">
              <a:buClr>
                <a:schemeClr val="accent6"/>
              </a:buClr>
              <a:buFont typeface="Arial" pitchFamily="34" charset="0"/>
              <a:buNone/>
              <a:defRPr lang="ru-RU" sz="1600"/>
            </a:lvl5pPr>
          </a:lstStyle>
          <a:p>
            <a:pPr lvl="0"/>
            <a:r>
              <a:rPr lang="ru-R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5614760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077200" cy="609600"/>
          </a:xfrm>
        </p:spPr>
        <p:txBody>
          <a:bodyPr>
            <a:normAutofit/>
          </a:bodyPr>
          <a:lstStyle>
            <a:lvl1pPr latinLnBrk="0">
              <a:defRPr lang="ru-RU" sz="3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</a:defRPr>
            </a:lvl1pPr>
          </a:lstStyle>
          <a:p>
            <a:r>
              <a:rPr lang="ru-RU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101B0-CBE8-4EB8-9526-E03AD95170C7}" type="datetime1">
              <a:rPr/>
              <a:pPr/>
              <a:t>9/8/2010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Get to know Excel 2010: Create formulas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533400" y="990600"/>
            <a:ext cx="8153400" cy="5029200"/>
          </a:xfrm>
        </p:spPr>
        <p:txBody>
          <a:bodyPr>
            <a:normAutofit/>
          </a:bodyPr>
          <a:lstStyle>
            <a:lvl1pPr marL="342900" indent="-342900" latinLnBrk="0">
              <a:buClr>
                <a:schemeClr val="accent6"/>
              </a:buClr>
              <a:buFont typeface="Arial" pitchFamily="34" charset="0"/>
              <a:buChar char="•"/>
              <a:defRPr lang="ru-RU" sz="24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742950" indent="-285750" latinLnBrk="0">
              <a:buClr>
                <a:schemeClr val="accent6"/>
              </a:buClr>
              <a:buFont typeface="Arial" pitchFamily="34" charset="0"/>
              <a:buChar char="•"/>
              <a:defRPr lang="ru-RU" sz="200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143000" indent="-228600" latinLnBrk="0">
              <a:spcBef>
                <a:spcPts val="600"/>
              </a:spcBef>
              <a:buClr>
                <a:schemeClr val="accent6"/>
              </a:buClr>
              <a:buFont typeface="Arial" pitchFamily="34" charset="0"/>
              <a:buChar char="•"/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latinLnBrk="0">
              <a:defRPr lang="ru-RU" sz="1800"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Ffff</a:t>
            </a:r>
          </a:p>
          <a:p>
            <a:pPr lvl="2"/>
            <a:r>
              <a:rPr lang="ru-RU"/>
              <a:t>ffff</a:t>
            </a:r>
          </a:p>
        </p:txBody>
      </p:sp>
    </p:spTree>
    <p:extLst>
      <p:ext uri="{BB962C8B-B14F-4D97-AF65-F5344CB8AC3E}">
        <p14:creationId xmlns:p14="http://schemas.microsoft.com/office/powerpoint/2010/main" val="120223015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ru-RU" sz="1200">
                <a:solidFill>
                  <a:schemeClr val="tx1">
                    <a:tint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fld id="{CA37EB4F-CF63-4617-8472-2F7EC51F82C1}" type="datetime1">
              <a:rPr/>
              <a:pPr/>
              <a:t>9/8/2010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latinLnBrk="0">
              <a:defRPr lang="ru-RU" sz="1200">
                <a:solidFill>
                  <a:schemeClr val="tx1">
                    <a:tint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/>
              <a:t>Get to know Excel 2010: Create formulas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ru-RU" sz="1200">
                <a:solidFill>
                  <a:schemeClr val="tx1">
                    <a:tint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fld id="{D736C25D-E660-4766-A9D8-2DB735710ABD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656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0" r:id="rId3"/>
    <p:sldLayoutId id="2147483651" r:id="rId4"/>
    <p:sldLayoutId id="2147483658" r:id="rId5"/>
    <p:sldLayoutId id="2147483661" r:id="rId6"/>
    <p:sldLayoutId id="2147483668" r:id="rId7"/>
    <p:sldLayoutId id="2147483662" r:id="rId8"/>
    <p:sldLayoutId id="2147483667" r:id="rId9"/>
    <p:sldLayoutId id="2147483659" r:id="rId10"/>
    <p:sldLayoutId id="2147483664" r:id="rId11"/>
    <p:sldLayoutId id="2147483665" r:id="rId12"/>
    <p:sldLayoutId id="2147483666" r:id="rId13"/>
    <p:sldLayoutId id="2147483652" r:id="rId14"/>
    <p:sldLayoutId id="2147483656" r:id="rId15"/>
    <p:sldLayoutId id="2147483657" r:id="rId16"/>
    <p:sldLayoutId id="2147483650" r:id="rId17"/>
  </p:sldLayoutIdLst>
  <p:transition spd="slow">
    <p:wipe dir="d"/>
  </p:transition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lang="ru-RU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ru-RU" sz="1200">
                <a:solidFill>
                  <a:schemeClr val="tx1">
                    <a:tint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fld id="{C0F634A5-6DC4-45F3-8B42-675413285354}" type="datetime1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06.05.2011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latinLnBrk="0">
              <a:defRPr lang="ru-RU" sz="1200">
                <a:solidFill>
                  <a:schemeClr val="tx1">
                    <a:tint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ru-RU">
                <a:solidFill>
                  <a:prstClr val="black">
                    <a:tint val="75000"/>
                  </a:prstClr>
                </a:solidFill>
              </a:rPr>
              <a:t>Get to know Excel 2010: Create your first spreadsheet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ru-RU" sz="1200">
                <a:solidFill>
                  <a:schemeClr val="tx1">
                    <a:tint val="7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fld id="{D736C25D-E660-4766-A9D8-2DB735710ABD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654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p:transition spd="slow">
    <p:wipe dir="d"/>
  </p:transition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lang="ru-RU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crosoft.com/downloads/details.aspx?displaylang=ru&amp;FamilyID=cb9bf144-1076-4615-9951-294eeb832823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6" Type="http://schemas.openxmlformats.org/officeDocument/2006/relationships/tags" Target="../tags/tag172.xml"/><Relationship Id="rId21" Type="http://schemas.openxmlformats.org/officeDocument/2006/relationships/tags" Target="../tags/tag167.xml"/><Relationship Id="rId42" Type="http://schemas.openxmlformats.org/officeDocument/2006/relationships/tags" Target="../tags/tag188.xml"/><Relationship Id="rId47" Type="http://schemas.openxmlformats.org/officeDocument/2006/relationships/tags" Target="../tags/tag193.xml"/><Relationship Id="rId63" Type="http://schemas.openxmlformats.org/officeDocument/2006/relationships/tags" Target="../tags/tag209.xml"/><Relationship Id="rId68" Type="http://schemas.openxmlformats.org/officeDocument/2006/relationships/tags" Target="../tags/tag214.xml"/><Relationship Id="rId84" Type="http://schemas.openxmlformats.org/officeDocument/2006/relationships/tags" Target="../tags/tag230.xml"/><Relationship Id="rId89" Type="http://schemas.openxmlformats.org/officeDocument/2006/relationships/tags" Target="../tags/tag235.xml"/><Relationship Id="rId2" Type="http://schemas.openxmlformats.org/officeDocument/2006/relationships/video" Target="../media/media4.wmv"/><Relationship Id="rId16" Type="http://schemas.openxmlformats.org/officeDocument/2006/relationships/tags" Target="../tags/tag162.xml"/><Relationship Id="rId29" Type="http://schemas.openxmlformats.org/officeDocument/2006/relationships/tags" Target="../tags/tag175.xml"/><Relationship Id="rId107" Type="http://schemas.openxmlformats.org/officeDocument/2006/relationships/tags" Target="../tags/tag253.xml"/><Relationship Id="rId11" Type="http://schemas.openxmlformats.org/officeDocument/2006/relationships/tags" Target="../tags/tag157.xml"/><Relationship Id="rId24" Type="http://schemas.openxmlformats.org/officeDocument/2006/relationships/tags" Target="../tags/tag170.xml"/><Relationship Id="rId32" Type="http://schemas.openxmlformats.org/officeDocument/2006/relationships/tags" Target="../tags/tag178.xml"/><Relationship Id="rId37" Type="http://schemas.openxmlformats.org/officeDocument/2006/relationships/tags" Target="../tags/tag183.xml"/><Relationship Id="rId40" Type="http://schemas.openxmlformats.org/officeDocument/2006/relationships/tags" Target="../tags/tag186.xml"/><Relationship Id="rId45" Type="http://schemas.openxmlformats.org/officeDocument/2006/relationships/tags" Target="../tags/tag191.xml"/><Relationship Id="rId53" Type="http://schemas.openxmlformats.org/officeDocument/2006/relationships/tags" Target="../tags/tag199.xml"/><Relationship Id="rId58" Type="http://schemas.openxmlformats.org/officeDocument/2006/relationships/tags" Target="../tags/tag204.xml"/><Relationship Id="rId66" Type="http://schemas.openxmlformats.org/officeDocument/2006/relationships/tags" Target="../tags/tag212.xml"/><Relationship Id="rId74" Type="http://schemas.openxmlformats.org/officeDocument/2006/relationships/tags" Target="../tags/tag220.xml"/><Relationship Id="rId79" Type="http://schemas.openxmlformats.org/officeDocument/2006/relationships/tags" Target="../tags/tag225.xml"/><Relationship Id="rId87" Type="http://schemas.openxmlformats.org/officeDocument/2006/relationships/tags" Target="../tags/tag233.xml"/><Relationship Id="rId102" Type="http://schemas.openxmlformats.org/officeDocument/2006/relationships/tags" Target="../tags/tag248.xml"/><Relationship Id="rId110" Type="http://schemas.openxmlformats.org/officeDocument/2006/relationships/notesSlide" Target="../notesSlides/notesSlide10.xml"/><Relationship Id="rId5" Type="http://schemas.openxmlformats.org/officeDocument/2006/relationships/tags" Target="../tags/tag151.xml"/><Relationship Id="rId61" Type="http://schemas.openxmlformats.org/officeDocument/2006/relationships/tags" Target="../tags/tag207.xml"/><Relationship Id="rId82" Type="http://schemas.openxmlformats.org/officeDocument/2006/relationships/tags" Target="../tags/tag228.xml"/><Relationship Id="rId90" Type="http://schemas.openxmlformats.org/officeDocument/2006/relationships/tags" Target="../tags/tag236.xml"/><Relationship Id="rId95" Type="http://schemas.openxmlformats.org/officeDocument/2006/relationships/tags" Target="../tags/tag241.xml"/><Relationship Id="rId19" Type="http://schemas.openxmlformats.org/officeDocument/2006/relationships/tags" Target="../tags/tag165.xml"/><Relationship Id="rId14" Type="http://schemas.openxmlformats.org/officeDocument/2006/relationships/tags" Target="../tags/tag160.xml"/><Relationship Id="rId22" Type="http://schemas.openxmlformats.org/officeDocument/2006/relationships/tags" Target="../tags/tag168.xml"/><Relationship Id="rId27" Type="http://schemas.openxmlformats.org/officeDocument/2006/relationships/tags" Target="../tags/tag173.xml"/><Relationship Id="rId30" Type="http://schemas.openxmlformats.org/officeDocument/2006/relationships/tags" Target="../tags/tag176.xml"/><Relationship Id="rId35" Type="http://schemas.openxmlformats.org/officeDocument/2006/relationships/tags" Target="../tags/tag181.xml"/><Relationship Id="rId43" Type="http://schemas.openxmlformats.org/officeDocument/2006/relationships/tags" Target="../tags/tag189.xml"/><Relationship Id="rId48" Type="http://schemas.openxmlformats.org/officeDocument/2006/relationships/tags" Target="../tags/tag194.xml"/><Relationship Id="rId56" Type="http://schemas.openxmlformats.org/officeDocument/2006/relationships/tags" Target="../tags/tag202.xml"/><Relationship Id="rId64" Type="http://schemas.openxmlformats.org/officeDocument/2006/relationships/tags" Target="../tags/tag210.xml"/><Relationship Id="rId69" Type="http://schemas.openxmlformats.org/officeDocument/2006/relationships/tags" Target="../tags/tag215.xml"/><Relationship Id="rId77" Type="http://schemas.openxmlformats.org/officeDocument/2006/relationships/tags" Target="../tags/tag223.xml"/><Relationship Id="rId100" Type="http://schemas.openxmlformats.org/officeDocument/2006/relationships/tags" Target="../tags/tag246.xml"/><Relationship Id="rId105" Type="http://schemas.openxmlformats.org/officeDocument/2006/relationships/tags" Target="../tags/tag251.xml"/><Relationship Id="rId8" Type="http://schemas.openxmlformats.org/officeDocument/2006/relationships/tags" Target="../tags/tag154.xml"/><Relationship Id="rId51" Type="http://schemas.openxmlformats.org/officeDocument/2006/relationships/tags" Target="../tags/tag197.xml"/><Relationship Id="rId72" Type="http://schemas.openxmlformats.org/officeDocument/2006/relationships/tags" Target="../tags/tag218.xml"/><Relationship Id="rId80" Type="http://schemas.openxmlformats.org/officeDocument/2006/relationships/tags" Target="../tags/tag226.xml"/><Relationship Id="rId85" Type="http://schemas.openxmlformats.org/officeDocument/2006/relationships/tags" Target="../tags/tag231.xml"/><Relationship Id="rId93" Type="http://schemas.openxmlformats.org/officeDocument/2006/relationships/tags" Target="../tags/tag239.xml"/><Relationship Id="rId98" Type="http://schemas.openxmlformats.org/officeDocument/2006/relationships/tags" Target="../tags/tag244.xml"/><Relationship Id="rId3" Type="http://schemas.openxmlformats.org/officeDocument/2006/relationships/tags" Target="../tags/tag149.xml"/><Relationship Id="rId12" Type="http://schemas.openxmlformats.org/officeDocument/2006/relationships/tags" Target="../tags/tag158.xml"/><Relationship Id="rId17" Type="http://schemas.openxmlformats.org/officeDocument/2006/relationships/tags" Target="../tags/tag163.xml"/><Relationship Id="rId25" Type="http://schemas.openxmlformats.org/officeDocument/2006/relationships/tags" Target="../tags/tag171.xml"/><Relationship Id="rId33" Type="http://schemas.openxmlformats.org/officeDocument/2006/relationships/tags" Target="../tags/tag179.xml"/><Relationship Id="rId38" Type="http://schemas.openxmlformats.org/officeDocument/2006/relationships/tags" Target="../tags/tag184.xml"/><Relationship Id="rId46" Type="http://schemas.openxmlformats.org/officeDocument/2006/relationships/tags" Target="../tags/tag192.xml"/><Relationship Id="rId59" Type="http://schemas.openxmlformats.org/officeDocument/2006/relationships/tags" Target="../tags/tag205.xml"/><Relationship Id="rId67" Type="http://schemas.openxmlformats.org/officeDocument/2006/relationships/tags" Target="../tags/tag213.xml"/><Relationship Id="rId103" Type="http://schemas.openxmlformats.org/officeDocument/2006/relationships/tags" Target="../tags/tag249.xml"/><Relationship Id="rId108" Type="http://schemas.openxmlformats.org/officeDocument/2006/relationships/tags" Target="../tags/tag254.xml"/><Relationship Id="rId20" Type="http://schemas.openxmlformats.org/officeDocument/2006/relationships/tags" Target="../tags/tag166.xml"/><Relationship Id="rId41" Type="http://schemas.openxmlformats.org/officeDocument/2006/relationships/tags" Target="../tags/tag187.xml"/><Relationship Id="rId54" Type="http://schemas.openxmlformats.org/officeDocument/2006/relationships/tags" Target="../tags/tag200.xml"/><Relationship Id="rId62" Type="http://schemas.openxmlformats.org/officeDocument/2006/relationships/tags" Target="../tags/tag208.xml"/><Relationship Id="rId70" Type="http://schemas.openxmlformats.org/officeDocument/2006/relationships/tags" Target="../tags/tag216.xml"/><Relationship Id="rId75" Type="http://schemas.openxmlformats.org/officeDocument/2006/relationships/tags" Target="../tags/tag221.xml"/><Relationship Id="rId83" Type="http://schemas.openxmlformats.org/officeDocument/2006/relationships/tags" Target="../tags/tag229.xml"/><Relationship Id="rId88" Type="http://schemas.openxmlformats.org/officeDocument/2006/relationships/tags" Target="../tags/tag234.xml"/><Relationship Id="rId91" Type="http://schemas.openxmlformats.org/officeDocument/2006/relationships/tags" Target="../tags/tag237.xml"/><Relationship Id="rId96" Type="http://schemas.openxmlformats.org/officeDocument/2006/relationships/tags" Target="../tags/tag242.xml"/><Relationship Id="rId111" Type="http://schemas.openxmlformats.org/officeDocument/2006/relationships/image" Target="../media/image9.png"/><Relationship Id="rId1" Type="http://schemas.microsoft.com/office/2007/relationships/media" Target="../media/media4.wmv"/><Relationship Id="rId6" Type="http://schemas.openxmlformats.org/officeDocument/2006/relationships/tags" Target="../tags/tag152.xml"/><Relationship Id="rId15" Type="http://schemas.openxmlformats.org/officeDocument/2006/relationships/tags" Target="../tags/tag161.xml"/><Relationship Id="rId23" Type="http://schemas.openxmlformats.org/officeDocument/2006/relationships/tags" Target="../tags/tag169.xml"/><Relationship Id="rId28" Type="http://schemas.openxmlformats.org/officeDocument/2006/relationships/tags" Target="../tags/tag174.xml"/><Relationship Id="rId36" Type="http://schemas.openxmlformats.org/officeDocument/2006/relationships/tags" Target="../tags/tag182.xml"/><Relationship Id="rId49" Type="http://schemas.openxmlformats.org/officeDocument/2006/relationships/tags" Target="../tags/tag195.xml"/><Relationship Id="rId57" Type="http://schemas.openxmlformats.org/officeDocument/2006/relationships/tags" Target="../tags/tag203.xml"/><Relationship Id="rId106" Type="http://schemas.openxmlformats.org/officeDocument/2006/relationships/tags" Target="../tags/tag252.xml"/><Relationship Id="rId10" Type="http://schemas.openxmlformats.org/officeDocument/2006/relationships/tags" Target="../tags/tag156.xml"/><Relationship Id="rId31" Type="http://schemas.openxmlformats.org/officeDocument/2006/relationships/tags" Target="../tags/tag177.xml"/><Relationship Id="rId44" Type="http://schemas.openxmlformats.org/officeDocument/2006/relationships/tags" Target="../tags/tag190.xml"/><Relationship Id="rId52" Type="http://schemas.openxmlformats.org/officeDocument/2006/relationships/tags" Target="../tags/tag198.xml"/><Relationship Id="rId60" Type="http://schemas.openxmlformats.org/officeDocument/2006/relationships/tags" Target="../tags/tag206.xml"/><Relationship Id="rId65" Type="http://schemas.openxmlformats.org/officeDocument/2006/relationships/tags" Target="../tags/tag211.xml"/><Relationship Id="rId73" Type="http://schemas.openxmlformats.org/officeDocument/2006/relationships/tags" Target="../tags/tag219.xml"/><Relationship Id="rId78" Type="http://schemas.openxmlformats.org/officeDocument/2006/relationships/tags" Target="../tags/tag224.xml"/><Relationship Id="rId81" Type="http://schemas.openxmlformats.org/officeDocument/2006/relationships/tags" Target="../tags/tag227.xml"/><Relationship Id="rId86" Type="http://schemas.openxmlformats.org/officeDocument/2006/relationships/tags" Target="../tags/tag232.xml"/><Relationship Id="rId94" Type="http://schemas.openxmlformats.org/officeDocument/2006/relationships/tags" Target="../tags/tag240.xml"/><Relationship Id="rId99" Type="http://schemas.openxmlformats.org/officeDocument/2006/relationships/tags" Target="../tags/tag245.xml"/><Relationship Id="rId101" Type="http://schemas.openxmlformats.org/officeDocument/2006/relationships/tags" Target="../tags/tag247.xml"/><Relationship Id="rId4" Type="http://schemas.openxmlformats.org/officeDocument/2006/relationships/tags" Target="../tags/tag150.xml"/><Relationship Id="rId9" Type="http://schemas.openxmlformats.org/officeDocument/2006/relationships/tags" Target="../tags/tag155.xml"/><Relationship Id="rId13" Type="http://schemas.openxmlformats.org/officeDocument/2006/relationships/tags" Target="../tags/tag159.xml"/><Relationship Id="rId18" Type="http://schemas.openxmlformats.org/officeDocument/2006/relationships/tags" Target="../tags/tag164.xml"/><Relationship Id="rId39" Type="http://schemas.openxmlformats.org/officeDocument/2006/relationships/tags" Target="../tags/tag185.xml"/><Relationship Id="rId109" Type="http://schemas.openxmlformats.org/officeDocument/2006/relationships/slideLayout" Target="../slideLayouts/slideLayout5.xml"/><Relationship Id="rId34" Type="http://schemas.openxmlformats.org/officeDocument/2006/relationships/tags" Target="../tags/tag180.xml"/><Relationship Id="rId50" Type="http://schemas.openxmlformats.org/officeDocument/2006/relationships/tags" Target="../tags/tag196.xml"/><Relationship Id="rId55" Type="http://schemas.openxmlformats.org/officeDocument/2006/relationships/tags" Target="../tags/tag201.xml"/><Relationship Id="rId76" Type="http://schemas.openxmlformats.org/officeDocument/2006/relationships/tags" Target="../tags/tag222.xml"/><Relationship Id="rId97" Type="http://schemas.openxmlformats.org/officeDocument/2006/relationships/tags" Target="../tags/tag243.xml"/><Relationship Id="rId104" Type="http://schemas.openxmlformats.org/officeDocument/2006/relationships/tags" Target="../tags/tag250.xml"/><Relationship Id="rId7" Type="http://schemas.openxmlformats.org/officeDocument/2006/relationships/tags" Target="../tags/tag153.xml"/><Relationship Id="rId71" Type="http://schemas.openxmlformats.org/officeDocument/2006/relationships/tags" Target="../tags/tag217.xml"/><Relationship Id="rId92" Type="http://schemas.openxmlformats.org/officeDocument/2006/relationships/tags" Target="../tags/tag238.xml"/></Relationships>
</file>

<file path=ppt/slides/_rels/slide11.xml.rels><?xml version="1.0" encoding="UTF-8" standalone="yes"?>
<Relationships xmlns="http://schemas.openxmlformats.org/package/2006/relationships"><Relationship Id="rId26" Type="http://schemas.openxmlformats.org/officeDocument/2006/relationships/tags" Target="../tags/tag278.xml"/><Relationship Id="rId21" Type="http://schemas.openxmlformats.org/officeDocument/2006/relationships/tags" Target="../tags/tag273.xml"/><Relationship Id="rId34" Type="http://schemas.openxmlformats.org/officeDocument/2006/relationships/tags" Target="../tags/tag286.xml"/><Relationship Id="rId42" Type="http://schemas.openxmlformats.org/officeDocument/2006/relationships/tags" Target="../tags/tag294.xml"/><Relationship Id="rId47" Type="http://schemas.openxmlformats.org/officeDocument/2006/relationships/tags" Target="../tags/tag299.xml"/><Relationship Id="rId50" Type="http://schemas.openxmlformats.org/officeDocument/2006/relationships/tags" Target="../tags/tag302.xml"/><Relationship Id="rId55" Type="http://schemas.openxmlformats.org/officeDocument/2006/relationships/tags" Target="../tags/tag307.xml"/><Relationship Id="rId63" Type="http://schemas.openxmlformats.org/officeDocument/2006/relationships/tags" Target="../tags/tag315.xml"/><Relationship Id="rId68" Type="http://schemas.openxmlformats.org/officeDocument/2006/relationships/tags" Target="../tags/tag320.xml"/><Relationship Id="rId76" Type="http://schemas.openxmlformats.org/officeDocument/2006/relationships/tags" Target="../tags/tag328.xml"/><Relationship Id="rId84" Type="http://schemas.openxmlformats.org/officeDocument/2006/relationships/tags" Target="../tags/tag336.xml"/><Relationship Id="rId89" Type="http://schemas.openxmlformats.org/officeDocument/2006/relationships/tags" Target="../tags/tag341.xml"/><Relationship Id="rId97" Type="http://schemas.openxmlformats.org/officeDocument/2006/relationships/tags" Target="../tags/tag349.xml"/><Relationship Id="rId7" Type="http://schemas.openxmlformats.org/officeDocument/2006/relationships/tags" Target="../tags/tag259.xml"/><Relationship Id="rId71" Type="http://schemas.openxmlformats.org/officeDocument/2006/relationships/tags" Target="../tags/tag323.xml"/><Relationship Id="rId92" Type="http://schemas.openxmlformats.org/officeDocument/2006/relationships/tags" Target="../tags/tag344.xml"/><Relationship Id="rId2" Type="http://schemas.openxmlformats.org/officeDocument/2006/relationships/video" Target="../media/media5.wmv"/><Relationship Id="rId16" Type="http://schemas.openxmlformats.org/officeDocument/2006/relationships/tags" Target="../tags/tag268.xml"/><Relationship Id="rId29" Type="http://schemas.openxmlformats.org/officeDocument/2006/relationships/tags" Target="../tags/tag281.xml"/><Relationship Id="rId11" Type="http://schemas.openxmlformats.org/officeDocument/2006/relationships/tags" Target="../tags/tag263.xml"/><Relationship Id="rId24" Type="http://schemas.openxmlformats.org/officeDocument/2006/relationships/tags" Target="../tags/tag276.xml"/><Relationship Id="rId32" Type="http://schemas.openxmlformats.org/officeDocument/2006/relationships/tags" Target="../tags/tag284.xml"/><Relationship Id="rId37" Type="http://schemas.openxmlformats.org/officeDocument/2006/relationships/tags" Target="../tags/tag289.xml"/><Relationship Id="rId40" Type="http://schemas.openxmlformats.org/officeDocument/2006/relationships/tags" Target="../tags/tag292.xml"/><Relationship Id="rId45" Type="http://schemas.openxmlformats.org/officeDocument/2006/relationships/tags" Target="../tags/tag297.xml"/><Relationship Id="rId53" Type="http://schemas.openxmlformats.org/officeDocument/2006/relationships/tags" Target="../tags/tag305.xml"/><Relationship Id="rId58" Type="http://schemas.openxmlformats.org/officeDocument/2006/relationships/tags" Target="../tags/tag310.xml"/><Relationship Id="rId66" Type="http://schemas.openxmlformats.org/officeDocument/2006/relationships/tags" Target="../tags/tag318.xml"/><Relationship Id="rId74" Type="http://schemas.openxmlformats.org/officeDocument/2006/relationships/tags" Target="../tags/tag326.xml"/><Relationship Id="rId79" Type="http://schemas.openxmlformats.org/officeDocument/2006/relationships/tags" Target="../tags/tag331.xml"/><Relationship Id="rId87" Type="http://schemas.openxmlformats.org/officeDocument/2006/relationships/tags" Target="../tags/tag339.xml"/><Relationship Id="rId102" Type="http://schemas.openxmlformats.org/officeDocument/2006/relationships/image" Target="../media/image10.png"/><Relationship Id="rId5" Type="http://schemas.openxmlformats.org/officeDocument/2006/relationships/tags" Target="../tags/tag257.xml"/><Relationship Id="rId61" Type="http://schemas.openxmlformats.org/officeDocument/2006/relationships/tags" Target="../tags/tag313.xml"/><Relationship Id="rId82" Type="http://schemas.openxmlformats.org/officeDocument/2006/relationships/tags" Target="../tags/tag334.xml"/><Relationship Id="rId90" Type="http://schemas.openxmlformats.org/officeDocument/2006/relationships/tags" Target="../tags/tag342.xml"/><Relationship Id="rId95" Type="http://schemas.openxmlformats.org/officeDocument/2006/relationships/tags" Target="../tags/tag347.xml"/><Relationship Id="rId19" Type="http://schemas.openxmlformats.org/officeDocument/2006/relationships/tags" Target="../tags/tag271.xml"/><Relationship Id="rId14" Type="http://schemas.openxmlformats.org/officeDocument/2006/relationships/tags" Target="../tags/tag266.xml"/><Relationship Id="rId22" Type="http://schemas.openxmlformats.org/officeDocument/2006/relationships/tags" Target="../tags/tag274.xml"/><Relationship Id="rId27" Type="http://schemas.openxmlformats.org/officeDocument/2006/relationships/tags" Target="../tags/tag279.xml"/><Relationship Id="rId30" Type="http://schemas.openxmlformats.org/officeDocument/2006/relationships/tags" Target="../tags/tag282.xml"/><Relationship Id="rId35" Type="http://schemas.openxmlformats.org/officeDocument/2006/relationships/tags" Target="../tags/tag287.xml"/><Relationship Id="rId43" Type="http://schemas.openxmlformats.org/officeDocument/2006/relationships/tags" Target="../tags/tag295.xml"/><Relationship Id="rId48" Type="http://schemas.openxmlformats.org/officeDocument/2006/relationships/tags" Target="../tags/tag300.xml"/><Relationship Id="rId56" Type="http://schemas.openxmlformats.org/officeDocument/2006/relationships/tags" Target="../tags/tag308.xml"/><Relationship Id="rId64" Type="http://schemas.openxmlformats.org/officeDocument/2006/relationships/tags" Target="../tags/tag316.xml"/><Relationship Id="rId69" Type="http://schemas.openxmlformats.org/officeDocument/2006/relationships/tags" Target="../tags/tag321.xml"/><Relationship Id="rId77" Type="http://schemas.openxmlformats.org/officeDocument/2006/relationships/tags" Target="../tags/tag329.xml"/><Relationship Id="rId100" Type="http://schemas.openxmlformats.org/officeDocument/2006/relationships/slideLayout" Target="../slideLayouts/slideLayout5.xml"/><Relationship Id="rId8" Type="http://schemas.openxmlformats.org/officeDocument/2006/relationships/tags" Target="../tags/tag260.xml"/><Relationship Id="rId51" Type="http://schemas.openxmlformats.org/officeDocument/2006/relationships/tags" Target="../tags/tag303.xml"/><Relationship Id="rId72" Type="http://schemas.openxmlformats.org/officeDocument/2006/relationships/tags" Target="../tags/tag324.xml"/><Relationship Id="rId80" Type="http://schemas.openxmlformats.org/officeDocument/2006/relationships/tags" Target="../tags/tag332.xml"/><Relationship Id="rId85" Type="http://schemas.openxmlformats.org/officeDocument/2006/relationships/tags" Target="../tags/tag337.xml"/><Relationship Id="rId93" Type="http://schemas.openxmlformats.org/officeDocument/2006/relationships/tags" Target="../tags/tag345.xml"/><Relationship Id="rId98" Type="http://schemas.openxmlformats.org/officeDocument/2006/relationships/tags" Target="../tags/tag350.xml"/><Relationship Id="rId3" Type="http://schemas.openxmlformats.org/officeDocument/2006/relationships/tags" Target="../tags/tag255.xml"/><Relationship Id="rId12" Type="http://schemas.openxmlformats.org/officeDocument/2006/relationships/tags" Target="../tags/tag264.xml"/><Relationship Id="rId17" Type="http://schemas.openxmlformats.org/officeDocument/2006/relationships/tags" Target="../tags/tag269.xml"/><Relationship Id="rId25" Type="http://schemas.openxmlformats.org/officeDocument/2006/relationships/tags" Target="../tags/tag277.xml"/><Relationship Id="rId33" Type="http://schemas.openxmlformats.org/officeDocument/2006/relationships/tags" Target="../tags/tag285.xml"/><Relationship Id="rId38" Type="http://schemas.openxmlformats.org/officeDocument/2006/relationships/tags" Target="../tags/tag290.xml"/><Relationship Id="rId46" Type="http://schemas.openxmlformats.org/officeDocument/2006/relationships/tags" Target="../tags/tag298.xml"/><Relationship Id="rId59" Type="http://schemas.openxmlformats.org/officeDocument/2006/relationships/tags" Target="../tags/tag311.xml"/><Relationship Id="rId67" Type="http://schemas.openxmlformats.org/officeDocument/2006/relationships/tags" Target="../tags/tag319.xml"/><Relationship Id="rId20" Type="http://schemas.openxmlformats.org/officeDocument/2006/relationships/tags" Target="../tags/tag272.xml"/><Relationship Id="rId41" Type="http://schemas.openxmlformats.org/officeDocument/2006/relationships/tags" Target="../tags/tag293.xml"/><Relationship Id="rId54" Type="http://schemas.openxmlformats.org/officeDocument/2006/relationships/tags" Target="../tags/tag306.xml"/><Relationship Id="rId62" Type="http://schemas.openxmlformats.org/officeDocument/2006/relationships/tags" Target="../tags/tag314.xml"/><Relationship Id="rId70" Type="http://schemas.openxmlformats.org/officeDocument/2006/relationships/tags" Target="../tags/tag322.xml"/><Relationship Id="rId75" Type="http://schemas.openxmlformats.org/officeDocument/2006/relationships/tags" Target="../tags/tag327.xml"/><Relationship Id="rId83" Type="http://schemas.openxmlformats.org/officeDocument/2006/relationships/tags" Target="../tags/tag335.xml"/><Relationship Id="rId88" Type="http://schemas.openxmlformats.org/officeDocument/2006/relationships/tags" Target="../tags/tag340.xml"/><Relationship Id="rId91" Type="http://schemas.openxmlformats.org/officeDocument/2006/relationships/tags" Target="../tags/tag343.xml"/><Relationship Id="rId96" Type="http://schemas.openxmlformats.org/officeDocument/2006/relationships/tags" Target="../tags/tag348.xml"/><Relationship Id="rId1" Type="http://schemas.microsoft.com/office/2007/relationships/media" Target="../media/media5.wmv"/><Relationship Id="rId6" Type="http://schemas.openxmlformats.org/officeDocument/2006/relationships/tags" Target="../tags/tag258.xml"/><Relationship Id="rId15" Type="http://schemas.openxmlformats.org/officeDocument/2006/relationships/tags" Target="../tags/tag267.xml"/><Relationship Id="rId23" Type="http://schemas.openxmlformats.org/officeDocument/2006/relationships/tags" Target="../tags/tag275.xml"/><Relationship Id="rId28" Type="http://schemas.openxmlformats.org/officeDocument/2006/relationships/tags" Target="../tags/tag280.xml"/><Relationship Id="rId36" Type="http://schemas.openxmlformats.org/officeDocument/2006/relationships/tags" Target="../tags/tag288.xml"/><Relationship Id="rId49" Type="http://schemas.openxmlformats.org/officeDocument/2006/relationships/tags" Target="../tags/tag301.xml"/><Relationship Id="rId57" Type="http://schemas.openxmlformats.org/officeDocument/2006/relationships/tags" Target="../tags/tag309.xml"/><Relationship Id="rId10" Type="http://schemas.openxmlformats.org/officeDocument/2006/relationships/tags" Target="../tags/tag262.xml"/><Relationship Id="rId31" Type="http://schemas.openxmlformats.org/officeDocument/2006/relationships/tags" Target="../tags/tag283.xml"/><Relationship Id="rId44" Type="http://schemas.openxmlformats.org/officeDocument/2006/relationships/tags" Target="../tags/tag296.xml"/><Relationship Id="rId52" Type="http://schemas.openxmlformats.org/officeDocument/2006/relationships/tags" Target="../tags/tag304.xml"/><Relationship Id="rId60" Type="http://schemas.openxmlformats.org/officeDocument/2006/relationships/tags" Target="../tags/tag312.xml"/><Relationship Id="rId65" Type="http://schemas.openxmlformats.org/officeDocument/2006/relationships/tags" Target="../tags/tag317.xml"/><Relationship Id="rId73" Type="http://schemas.openxmlformats.org/officeDocument/2006/relationships/tags" Target="../tags/tag325.xml"/><Relationship Id="rId78" Type="http://schemas.openxmlformats.org/officeDocument/2006/relationships/tags" Target="../tags/tag330.xml"/><Relationship Id="rId81" Type="http://schemas.openxmlformats.org/officeDocument/2006/relationships/tags" Target="../tags/tag333.xml"/><Relationship Id="rId86" Type="http://schemas.openxmlformats.org/officeDocument/2006/relationships/tags" Target="../tags/tag338.xml"/><Relationship Id="rId94" Type="http://schemas.openxmlformats.org/officeDocument/2006/relationships/tags" Target="../tags/tag346.xml"/><Relationship Id="rId99" Type="http://schemas.openxmlformats.org/officeDocument/2006/relationships/tags" Target="../tags/tag351.xml"/><Relationship Id="rId101" Type="http://schemas.openxmlformats.org/officeDocument/2006/relationships/notesSlide" Target="../notesSlides/notesSlide11.xml"/><Relationship Id="rId4" Type="http://schemas.openxmlformats.org/officeDocument/2006/relationships/tags" Target="../tags/tag256.xml"/><Relationship Id="rId9" Type="http://schemas.openxmlformats.org/officeDocument/2006/relationships/tags" Target="../tags/tag261.xml"/><Relationship Id="rId13" Type="http://schemas.openxmlformats.org/officeDocument/2006/relationships/tags" Target="../tags/tag265.xml"/><Relationship Id="rId18" Type="http://schemas.openxmlformats.org/officeDocument/2006/relationships/tags" Target="../tags/tag270.xml"/><Relationship Id="rId39" Type="http://schemas.openxmlformats.org/officeDocument/2006/relationships/tags" Target="../tags/tag29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icrosoft.com/ru-ru/excel-help/practice-RZ101862712.aspx?section=7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icrosoft.com/ru-ru/excel-help/quick-reference-card-RZ101862712.aspx?section=10&amp;mode=print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tags" Target="../tags/tag11.xml"/><Relationship Id="rId18" Type="http://schemas.openxmlformats.org/officeDocument/2006/relationships/tags" Target="../tags/tag16.xml"/><Relationship Id="rId26" Type="http://schemas.openxmlformats.org/officeDocument/2006/relationships/tags" Target="../tags/tag24.xml"/><Relationship Id="rId39" Type="http://schemas.openxmlformats.org/officeDocument/2006/relationships/tags" Target="../tags/tag37.xml"/><Relationship Id="rId21" Type="http://schemas.openxmlformats.org/officeDocument/2006/relationships/tags" Target="../tags/tag19.xml"/><Relationship Id="rId34" Type="http://schemas.openxmlformats.org/officeDocument/2006/relationships/tags" Target="../tags/tag32.xml"/><Relationship Id="rId42" Type="http://schemas.openxmlformats.org/officeDocument/2006/relationships/tags" Target="../tags/tag40.xml"/><Relationship Id="rId47" Type="http://schemas.openxmlformats.org/officeDocument/2006/relationships/tags" Target="../tags/tag45.xml"/><Relationship Id="rId50" Type="http://schemas.openxmlformats.org/officeDocument/2006/relationships/tags" Target="../tags/tag48.xml"/><Relationship Id="rId55" Type="http://schemas.openxmlformats.org/officeDocument/2006/relationships/tags" Target="../tags/tag53.xml"/><Relationship Id="rId63" Type="http://schemas.openxmlformats.org/officeDocument/2006/relationships/tags" Target="../tags/tag61.xml"/><Relationship Id="rId68" Type="http://schemas.openxmlformats.org/officeDocument/2006/relationships/tags" Target="../tags/tag66.xml"/><Relationship Id="rId7" Type="http://schemas.openxmlformats.org/officeDocument/2006/relationships/tags" Target="../tags/tag5.xml"/><Relationship Id="rId71" Type="http://schemas.openxmlformats.org/officeDocument/2006/relationships/image" Target="../media/image6.png"/><Relationship Id="rId2" Type="http://schemas.openxmlformats.org/officeDocument/2006/relationships/video" Target="../media/media1.wmv"/><Relationship Id="rId16" Type="http://schemas.openxmlformats.org/officeDocument/2006/relationships/tags" Target="../tags/tag14.xml"/><Relationship Id="rId29" Type="http://schemas.openxmlformats.org/officeDocument/2006/relationships/tags" Target="../tags/tag27.xml"/><Relationship Id="rId1" Type="http://schemas.microsoft.com/office/2007/relationships/media" Target="../media/media1.wmv"/><Relationship Id="rId6" Type="http://schemas.openxmlformats.org/officeDocument/2006/relationships/tags" Target="../tags/tag4.xml"/><Relationship Id="rId11" Type="http://schemas.openxmlformats.org/officeDocument/2006/relationships/tags" Target="../tags/tag9.xml"/><Relationship Id="rId24" Type="http://schemas.openxmlformats.org/officeDocument/2006/relationships/tags" Target="../tags/tag22.xml"/><Relationship Id="rId32" Type="http://schemas.openxmlformats.org/officeDocument/2006/relationships/tags" Target="../tags/tag30.xml"/><Relationship Id="rId37" Type="http://schemas.openxmlformats.org/officeDocument/2006/relationships/tags" Target="../tags/tag35.xml"/><Relationship Id="rId40" Type="http://schemas.openxmlformats.org/officeDocument/2006/relationships/tags" Target="../tags/tag38.xml"/><Relationship Id="rId45" Type="http://schemas.openxmlformats.org/officeDocument/2006/relationships/tags" Target="../tags/tag43.xml"/><Relationship Id="rId53" Type="http://schemas.openxmlformats.org/officeDocument/2006/relationships/tags" Target="../tags/tag51.xml"/><Relationship Id="rId58" Type="http://schemas.openxmlformats.org/officeDocument/2006/relationships/tags" Target="../tags/tag56.xml"/><Relationship Id="rId66" Type="http://schemas.openxmlformats.org/officeDocument/2006/relationships/tags" Target="../tags/tag64.xml"/><Relationship Id="rId5" Type="http://schemas.openxmlformats.org/officeDocument/2006/relationships/tags" Target="../tags/tag3.xml"/><Relationship Id="rId15" Type="http://schemas.openxmlformats.org/officeDocument/2006/relationships/tags" Target="../tags/tag13.xml"/><Relationship Id="rId23" Type="http://schemas.openxmlformats.org/officeDocument/2006/relationships/tags" Target="../tags/tag21.xml"/><Relationship Id="rId28" Type="http://schemas.openxmlformats.org/officeDocument/2006/relationships/tags" Target="../tags/tag26.xml"/><Relationship Id="rId36" Type="http://schemas.openxmlformats.org/officeDocument/2006/relationships/tags" Target="../tags/tag34.xml"/><Relationship Id="rId49" Type="http://schemas.openxmlformats.org/officeDocument/2006/relationships/tags" Target="../tags/tag47.xml"/><Relationship Id="rId57" Type="http://schemas.openxmlformats.org/officeDocument/2006/relationships/tags" Target="../tags/tag55.xml"/><Relationship Id="rId61" Type="http://schemas.openxmlformats.org/officeDocument/2006/relationships/tags" Target="../tags/tag59.xml"/><Relationship Id="rId10" Type="http://schemas.openxmlformats.org/officeDocument/2006/relationships/tags" Target="../tags/tag8.xml"/><Relationship Id="rId19" Type="http://schemas.openxmlformats.org/officeDocument/2006/relationships/tags" Target="../tags/tag17.xml"/><Relationship Id="rId31" Type="http://schemas.openxmlformats.org/officeDocument/2006/relationships/tags" Target="../tags/tag29.xml"/><Relationship Id="rId44" Type="http://schemas.openxmlformats.org/officeDocument/2006/relationships/tags" Target="../tags/tag42.xml"/><Relationship Id="rId52" Type="http://schemas.openxmlformats.org/officeDocument/2006/relationships/tags" Target="../tags/tag50.xml"/><Relationship Id="rId60" Type="http://schemas.openxmlformats.org/officeDocument/2006/relationships/tags" Target="../tags/tag58.xml"/><Relationship Id="rId65" Type="http://schemas.openxmlformats.org/officeDocument/2006/relationships/tags" Target="../tags/tag63.xml"/><Relationship Id="rId4" Type="http://schemas.openxmlformats.org/officeDocument/2006/relationships/tags" Target="../tags/tag2.xml"/><Relationship Id="rId9" Type="http://schemas.openxmlformats.org/officeDocument/2006/relationships/tags" Target="../tags/tag7.xml"/><Relationship Id="rId14" Type="http://schemas.openxmlformats.org/officeDocument/2006/relationships/tags" Target="../tags/tag12.xml"/><Relationship Id="rId22" Type="http://schemas.openxmlformats.org/officeDocument/2006/relationships/tags" Target="../tags/tag20.xml"/><Relationship Id="rId27" Type="http://schemas.openxmlformats.org/officeDocument/2006/relationships/tags" Target="../tags/tag25.xml"/><Relationship Id="rId30" Type="http://schemas.openxmlformats.org/officeDocument/2006/relationships/tags" Target="../tags/tag28.xml"/><Relationship Id="rId35" Type="http://schemas.openxmlformats.org/officeDocument/2006/relationships/tags" Target="../tags/tag33.xml"/><Relationship Id="rId43" Type="http://schemas.openxmlformats.org/officeDocument/2006/relationships/tags" Target="../tags/tag41.xml"/><Relationship Id="rId48" Type="http://schemas.openxmlformats.org/officeDocument/2006/relationships/tags" Target="../tags/tag46.xml"/><Relationship Id="rId56" Type="http://schemas.openxmlformats.org/officeDocument/2006/relationships/tags" Target="../tags/tag54.xml"/><Relationship Id="rId64" Type="http://schemas.openxmlformats.org/officeDocument/2006/relationships/tags" Target="../tags/tag62.xml"/><Relationship Id="rId69" Type="http://schemas.openxmlformats.org/officeDocument/2006/relationships/slideLayout" Target="../slideLayouts/slideLayout5.xml"/><Relationship Id="rId8" Type="http://schemas.openxmlformats.org/officeDocument/2006/relationships/tags" Target="../tags/tag6.xml"/><Relationship Id="rId51" Type="http://schemas.openxmlformats.org/officeDocument/2006/relationships/tags" Target="../tags/tag49.xml"/><Relationship Id="rId3" Type="http://schemas.openxmlformats.org/officeDocument/2006/relationships/tags" Target="../tags/tag1.xml"/><Relationship Id="rId12" Type="http://schemas.openxmlformats.org/officeDocument/2006/relationships/tags" Target="../tags/tag10.xml"/><Relationship Id="rId17" Type="http://schemas.openxmlformats.org/officeDocument/2006/relationships/tags" Target="../tags/tag15.xml"/><Relationship Id="rId25" Type="http://schemas.openxmlformats.org/officeDocument/2006/relationships/tags" Target="../tags/tag23.xml"/><Relationship Id="rId33" Type="http://schemas.openxmlformats.org/officeDocument/2006/relationships/tags" Target="../tags/tag31.xml"/><Relationship Id="rId38" Type="http://schemas.openxmlformats.org/officeDocument/2006/relationships/tags" Target="../tags/tag36.xml"/><Relationship Id="rId46" Type="http://schemas.openxmlformats.org/officeDocument/2006/relationships/tags" Target="../tags/tag44.xml"/><Relationship Id="rId59" Type="http://schemas.openxmlformats.org/officeDocument/2006/relationships/tags" Target="../tags/tag57.xml"/><Relationship Id="rId67" Type="http://schemas.openxmlformats.org/officeDocument/2006/relationships/tags" Target="../tags/tag65.xml"/><Relationship Id="rId20" Type="http://schemas.openxmlformats.org/officeDocument/2006/relationships/tags" Target="../tags/tag18.xml"/><Relationship Id="rId41" Type="http://schemas.openxmlformats.org/officeDocument/2006/relationships/tags" Target="../tags/tag39.xml"/><Relationship Id="rId54" Type="http://schemas.openxmlformats.org/officeDocument/2006/relationships/tags" Target="../tags/tag52.xml"/><Relationship Id="rId62" Type="http://schemas.openxmlformats.org/officeDocument/2006/relationships/tags" Target="../tags/tag60.xml"/><Relationship Id="rId70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13" Type="http://schemas.openxmlformats.org/officeDocument/2006/relationships/tags" Target="../tags/tag77.xml"/><Relationship Id="rId18" Type="http://schemas.openxmlformats.org/officeDocument/2006/relationships/tags" Target="../tags/tag82.xml"/><Relationship Id="rId26" Type="http://schemas.openxmlformats.org/officeDocument/2006/relationships/tags" Target="../tags/tag90.xml"/><Relationship Id="rId39" Type="http://schemas.openxmlformats.org/officeDocument/2006/relationships/tags" Target="../tags/tag103.xml"/><Relationship Id="rId3" Type="http://schemas.openxmlformats.org/officeDocument/2006/relationships/tags" Target="../tags/tag67.xml"/><Relationship Id="rId21" Type="http://schemas.openxmlformats.org/officeDocument/2006/relationships/tags" Target="../tags/tag85.xml"/><Relationship Id="rId34" Type="http://schemas.openxmlformats.org/officeDocument/2006/relationships/tags" Target="../tags/tag98.xml"/><Relationship Id="rId42" Type="http://schemas.openxmlformats.org/officeDocument/2006/relationships/tags" Target="../tags/tag106.xml"/><Relationship Id="rId47" Type="http://schemas.openxmlformats.org/officeDocument/2006/relationships/image" Target="../media/image7.png"/><Relationship Id="rId7" Type="http://schemas.openxmlformats.org/officeDocument/2006/relationships/tags" Target="../tags/tag71.xml"/><Relationship Id="rId12" Type="http://schemas.openxmlformats.org/officeDocument/2006/relationships/tags" Target="../tags/tag76.xml"/><Relationship Id="rId17" Type="http://schemas.openxmlformats.org/officeDocument/2006/relationships/tags" Target="../tags/tag81.xml"/><Relationship Id="rId25" Type="http://schemas.openxmlformats.org/officeDocument/2006/relationships/tags" Target="../tags/tag89.xml"/><Relationship Id="rId33" Type="http://schemas.openxmlformats.org/officeDocument/2006/relationships/tags" Target="../tags/tag97.xml"/><Relationship Id="rId38" Type="http://schemas.openxmlformats.org/officeDocument/2006/relationships/tags" Target="../tags/tag102.xml"/><Relationship Id="rId46" Type="http://schemas.openxmlformats.org/officeDocument/2006/relationships/notesSlide" Target="../notesSlides/notesSlide8.xml"/><Relationship Id="rId2" Type="http://schemas.openxmlformats.org/officeDocument/2006/relationships/video" Target="../media/media2.wmv"/><Relationship Id="rId16" Type="http://schemas.openxmlformats.org/officeDocument/2006/relationships/tags" Target="../tags/tag80.xml"/><Relationship Id="rId20" Type="http://schemas.openxmlformats.org/officeDocument/2006/relationships/tags" Target="../tags/tag84.xml"/><Relationship Id="rId29" Type="http://schemas.openxmlformats.org/officeDocument/2006/relationships/tags" Target="../tags/tag93.xml"/><Relationship Id="rId41" Type="http://schemas.openxmlformats.org/officeDocument/2006/relationships/tags" Target="../tags/tag105.xml"/><Relationship Id="rId1" Type="http://schemas.microsoft.com/office/2007/relationships/media" Target="../media/media2.wmv"/><Relationship Id="rId6" Type="http://schemas.openxmlformats.org/officeDocument/2006/relationships/tags" Target="../tags/tag70.xml"/><Relationship Id="rId11" Type="http://schemas.openxmlformats.org/officeDocument/2006/relationships/tags" Target="../tags/tag75.xml"/><Relationship Id="rId24" Type="http://schemas.openxmlformats.org/officeDocument/2006/relationships/tags" Target="../tags/tag88.xml"/><Relationship Id="rId32" Type="http://schemas.openxmlformats.org/officeDocument/2006/relationships/tags" Target="../tags/tag96.xml"/><Relationship Id="rId37" Type="http://schemas.openxmlformats.org/officeDocument/2006/relationships/tags" Target="../tags/tag101.xml"/><Relationship Id="rId40" Type="http://schemas.openxmlformats.org/officeDocument/2006/relationships/tags" Target="../tags/tag104.xml"/><Relationship Id="rId45" Type="http://schemas.openxmlformats.org/officeDocument/2006/relationships/slideLayout" Target="../slideLayouts/slideLayout5.xml"/><Relationship Id="rId5" Type="http://schemas.openxmlformats.org/officeDocument/2006/relationships/tags" Target="../tags/tag69.xml"/><Relationship Id="rId15" Type="http://schemas.openxmlformats.org/officeDocument/2006/relationships/tags" Target="../tags/tag79.xml"/><Relationship Id="rId23" Type="http://schemas.openxmlformats.org/officeDocument/2006/relationships/tags" Target="../tags/tag87.xml"/><Relationship Id="rId28" Type="http://schemas.openxmlformats.org/officeDocument/2006/relationships/tags" Target="../tags/tag92.xml"/><Relationship Id="rId36" Type="http://schemas.openxmlformats.org/officeDocument/2006/relationships/tags" Target="../tags/tag100.xml"/><Relationship Id="rId10" Type="http://schemas.openxmlformats.org/officeDocument/2006/relationships/tags" Target="../tags/tag74.xml"/><Relationship Id="rId19" Type="http://schemas.openxmlformats.org/officeDocument/2006/relationships/tags" Target="../tags/tag83.xml"/><Relationship Id="rId31" Type="http://schemas.openxmlformats.org/officeDocument/2006/relationships/tags" Target="../tags/tag95.xml"/><Relationship Id="rId44" Type="http://schemas.openxmlformats.org/officeDocument/2006/relationships/tags" Target="../tags/tag108.xml"/><Relationship Id="rId4" Type="http://schemas.openxmlformats.org/officeDocument/2006/relationships/tags" Target="../tags/tag68.xml"/><Relationship Id="rId9" Type="http://schemas.openxmlformats.org/officeDocument/2006/relationships/tags" Target="../tags/tag73.xml"/><Relationship Id="rId14" Type="http://schemas.openxmlformats.org/officeDocument/2006/relationships/tags" Target="../tags/tag78.xml"/><Relationship Id="rId22" Type="http://schemas.openxmlformats.org/officeDocument/2006/relationships/tags" Target="../tags/tag86.xml"/><Relationship Id="rId27" Type="http://schemas.openxmlformats.org/officeDocument/2006/relationships/tags" Target="../tags/tag91.xml"/><Relationship Id="rId30" Type="http://schemas.openxmlformats.org/officeDocument/2006/relationships/tags" Target="../tags/tag94.xml"/><Relationship Id="rId35" Type="http://schemas.openxmlformats.org/officeDocument/2006/relationships/tags" Target="../tags/tag99.xml"/><Relationship Id="rId43" Type="http://schemas.openxmlformats.org/officeDocument/2006/relationships/tags" Target="../tags/tag10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14.xml"/><Relationship Id="rId13" Type="http://schemas.openxmlformats.org/officeDocument/2006/relationships/tags" Target="../tags/tag119.xml"/><Relationship Id="rId18" Type="http://schemas.openxmlformats.org/officeDocument/2006/relationships/tags" Target="../tags/tag124.xml"/><Relationship Id="rId26" Type="http://schemas.openxmlformats.org/officeDocument/2006/relationships/tags" Target="../tags/tag132.xml"/><Relationship Id="rId39" Type="http://schemas.openxmlformats.org/officeDocument/2006/relationships/tags" Target="../tags/tag145.xml"/><Relationship Id="rId3" Type="http://schemas.openxmlformats.org/officeDocument/2006/relationships/tags" Target="../tags/tag109.xml"/><Relationship Id="rId21" Type="http://schemas.openxmlformats.org/officeDocument/2006/relationships/tags" Target="../tags/tag127.xml"/><Relationship Id="rId34" Type="http://schemas.openxmlformats.org/officeDocument/2006/relationships/tags" Target="../tags/tag140.xml"/><Relationship Id="rId42" Type="http://schemas.openxmlformats.org/officeDocument/2006/relationships/tags" Target="../tags/tag148.xml"/><Relationship Id="rId7" Type="http://schemas.openxmlformats.org/officeDocument/2006/relationships/tags" Target="../tags/tag113.xml"/><Relationship Id="rId12" Type="http://schemas.openxmlformats.org/officeDocument/2006/relationships/tags" Target="../tags/tag118.xml"/><Relationship Id="rId17" Type="http://schemas.openxmlformats.org/officeDocument/2006/relationships/tags" Target="../tags/tag123.xml"/><Relationship Id="rId25" Type="http://schemas.openxmlformats.org/officeDocument/2006/relationships/tags" Target="../tags/tag131.xml"/><Relationship Id="rId33" Type="http://schemas.openxmlformats.org/officeDocument/2006/relationships/tags" Target="../tags/tag139.xml"/><Relationship Id="rId38" Type="http://schemas.openxmlformats.org/officeDocument/2006/relationships/tags" Target="../tags/tag144.xml"/><Relationship Id="rId2" Type="http://schemas.openxmlformats.org/officeDocument/2006/relationships/video" Target="../media/media3.wmv"/><Relationship Id="rId16" Type="http://schemas.openxmlformats.org/officeDocument/2006/relationships/tags" Target="../tags/tag122.xml"/><Relationship Id="rId20" Type="http://schemas.openxmlformats.org/officeDocument/2006/relationships/tags" Target="../tags/tag126.xml"/><Relationship Id="rId29" Type="http://schemas.openxmlformats.org/officeDocument/2006/relationships/tags" Target="../tags/tag135.xml"/><Relationship Id="rId41" Type="http://schemas.openxmlformats.org/officeDocument/2006/relationships/tags" Target="../tags/tag147.xml"/><Relationship Id="rId1" Type="http://schemas.microsoft.com/office/2007/relationships/media" Target="../media/media3.wmv"/><Relationship Id="rId6" Type="http://schemas.openxmlformats.org/officeDocument/2006/relationships/tags" Target="../tags/tag112.xml"/><Relationship Id="rId11" Type="http://schemas.openxmlformats.org/officeDocument/2006/relationships/tags" Target="../tags/tag117.xml"/><Relationship Id="rId24" Type="http://schemas.openxmlformats.org/officeDocument/2006/relationships/tags" Target="../tags/tag130.xml"/><Relationship Id="rId32" Type="http://schemas.openxmlformats.org/officeDocument/2006/relationships/tags" Target="../tags/tag138.xml"/><Relationship Id="rId37" Type="http://schemas.openxmlformats.org/officeDocument/2006/relationships/tags" Target="../tags/tag143.xml"/><Relationship Id="rId40" Type="http://schemas.openxmlformats.org/officeDocument/2006/relationships/tags" Target="../tags/tag146.xml"/><Relationship Id="rId45" Type="http://schemas.openxmlformats.org/officeDocument/2006/relationships/image" Target="../media/image8.png"/><Relationship Id="rId5" Type="http://schemas.openxmlformats.org/officeDocument/2006/relationships/tags" Target="../tags/tag111.xml"/><Relationship Id="rId15" Type="http://schemas.openxmlformats.org/officeDocument/2006/relationships/tags" Target="../tags/tag121.xml"/><Relationship Id="rId23" Type="http://schemas.openxmlformats.org/officeDocument/2006/relationships/tags" Target="../tags/tag129.xml"/><Relationship Id="rId28" Type="http://schemas.openxmlformats.org/officeDocument/2006/relationships/tags" Target="../tags/tag134.xml"/><Relationship Id="rId36" Type="http://schemas.openxmlformats.org/officeDocument/2006/relationships/tags" Target="../tags/tag142.xml"/><Relationship Id="rId10" Type="http://schemas.openxmlformats.org/officeDocument/2006/relationships/tags" Target="../tags/tag116.xml"/><Relationship Id="rId19" Type="http://schemas.openxmlformats.org/officeDocument/2006/relationships/tags" Target="../tags/tag125.xml"/><Relationship Id="rId31" Type="http://schemas.openxmlformats.org/officeDocument/2006/relationships/tags" Target="../tags/tag137.xml"/><Relationship Id="rId44" Type="http://schemas.openxmlformats.org/officeDocument/2006/relationships/notesSlide" Target="../notesSlides/notesSlide9.xml"/><Relationship Id="rId4" Type="http://schemas.openxmlformats.org/officeDocument/2006/relationships/tags" Target="../tags/tag110.xml"/><Relationship Id="rId9" Type="http://schemas.openxmlformats.org/officeDocument/2006/relationships/tags" Target="../tags/tag115.xml"/><Relationship Id="rId14" Type="http://schemas.openxmlformats.org/officeDocument/2006/relationships/tags" Target="../tags/tag120.xml"/><Relationship Id="rId22" Type="http://schemas.openxmlformats.org/officeDocument/2006/relationships/tags" Target="../tags/tag128.xml"/><Relationship Id="rId27" Type="http://schemas.openxmlformats.org/officeDocument/2006/relationships/tags" Target="../tags/tag133.xml"/><Relationship Id="rId30" Type="http://schemas.openxmlformats.org/officeDocument/2006/relationships/tags" Target="../tags/tag136.xml"/><Relationship Id="rId35" Type="http://schemas.openxmlformats.org/officeDocument/2006/relationships/tags" Target="../tags/tag141.xml"/><Relationship Id="rId43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Подготовка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905000"/>
            <a:ext cx="8113059" cy="1066800"/>
          </a:xfrm>
        </p:spPr>
        <p:txBody>
          <a:bodyPr>
            <a:normAutofit fontScale="85000" lnSpcReduction="20000"/>
          </a:bodyPr>
          <a:lstStyle/>
          <a:p>
            <a:pPr marL="0" indent="0">
              <a:buClr>
                <a:srgbClr val="FF9900"/>
              </a:buClr>
              <a:buNone/>
            </a:pPr>
            <a:r>
              <a:rPr lang="ru-RU" sz="2800" dirty="0"/>
              <a:t>Если в верхней части экрана в PowerPoint появилась желтая панель управления безопасности, нажмите кнопку </a:t>
            </a:r>
            <a:r>
              <a:rPr lang="ru-RU" sz="2800" b="1" dirty="0"/>
              <a:t>Разрешить редактирование</a:t>
            </a:r>
            <a:r>
              <a:rPr lang="ru-RU" sz="2800" dirty="0"/>
              <a:t>. 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609600" y="3962400"/>
            <a:ext cx="8077199" cy="167639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457200" indent="-457200" algn="l" defTabSz="914400" rtl="0" eaLnBrk="1" latinLnBrk="0" hangingPunct="1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 typeface="+mj-lt"/>
              <a:buAutoNum type="arabicPeriod"/>
              <a:defRPr lang="ru-RU"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857250" indent="-457200" algn="l" defTabSz="914400" rtl="0" eaLnBrk="1" latinLnBrk="0" hangingPunct="1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 typeface="+mj-lt"/>
              <a:buAutoNum type="arabicPeriod"/>
              <a:defRPr lang="ru-RU"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1257300" indent="-342900" algn="l" defTabSz="914400" rtl="0" eaLnBrk="1" latinLnBrk="0" hangingPunct="1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 typeface="+mj-lt"/>
              <a:buAutoNum type="arabicPeriod"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714500" indent="-342900" algn="l" defTabSz="914400" rtl="0" eaLnBrk="1" latinLnBrk="0" hangingPunct="1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 typeface="+mj-lt"/>
              <a:buAutoNum type="arabicPeriod"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2171700" indent="-342900" algn="l" defTabSz="914400" rtl="0" eaLnBrk="1" latinLnBrk="0" hangingPunct="1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+mj-lt"/>
              <a:buAutoNum type="arabicPeriod"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F79646"/>
              </a:buClr>
              <a:buFont typeface="+mj-lt"/>
              <a:buNone/>
            </a:pPr>
            <a:r>
              <a:rPr lang="ru-RU" sz="2800" dirty="0">
                <a:solidFill>
                  <a:prstClr val="black"/>
                </a:solidFill>
              </a:rPr>
              <a:t>Для просмотра этой презентации необходима программа PowerPoint 2010. Если она не установлена на компьютере, </a:t>
            </a:r>
            <a:r>
              <a:rPr lang="ru-RU" sz="2800" dirty="0">
                <a:solidFill>
                  <a:prstClr val="black"/>
                </a:solidFill>
                <a:hlinkClick r:id="rId3"/>
              </a:rPr>
              <a:t>загрузите </a:t>
            </a:r>
            <a:r>
              <a:rPr lang="ru-RU" sz="2800" dirty="0">
                <a:solidFill>
                  <a:prstClr val="black"/>
                </a:solidFill>
                <a:hlinkClick r:id="rId3"/>
              </a:rPr>
              <a:t>средство просмотра PowerPoint Viewer</a:t>
            </a:r>
            <a:r>
              <a:rPr lang="ru-RU" sz="2800" dirty="0">
                <a:solidFill>
                  <a:prstClr val="black"/>
                </a:solidFill>
              </a:rPr>
              <a:t> (см. URL-адрес в ообласти заметок).</a:t>
            </a:r>
          </a:p>
        </p:txBody>
      </p:sp>
      <p:pic>
        <p:nvPicPr>
          <p:cNvPr id="7" name="Picture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3001" y="3272531"/>
            <a:ext cx="6934200" cy="3088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36106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152400"/>
            <a:ext cx="7086600" cy="609600"/>
          </a:xfrm>
        </p:spPr>
        <p:txBody>
          <a:bodyPr>
            <a:normAutofit fontScale="90000"/>
          </a:bodyPr>
          <a:lstStyle/>
          <a:p>
            <a:r>
              <a:rPr lang="ru-RU" sz="3200" dirty="0"/>
              <a:t>Дополнительные сведения о ссылках на ячейки и формулах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048000" y="6356350"/>
            <a:ext cx="2971800" cy="365125"/>
          </a:xfrm>
        </p:spPr>
        <p:txBody>
          <a:bodyPr/>
          <a:lstStyle/>
          <a:p>
            <a:r>
              <a:rPr lang="ru-RU" dirty="0">
                <a:solidFill>
                  <a:prstClr val="black">
                    <a:tint val="75000"/>
                  </a:prstClr>
                </a:solidFill>
              </a:rPr>
              <a:t>Знакомство с приложением Excel 2010: создание формул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24000" y="5562600"/>
            <a:ext cx="5943600" cy="762000"/>
          </a:xfrm>
        </p:spPr>
        <p:txBody>
          <a:bodyPr/>
          <a:lstStyle/>
          <a:p>
            <a:pPr lvl="0"/>
            <a:r>
              <a:rPr lang="ru-RU" dirty="0"/>
              <a:t>Чтобы показать элементы управления видеоклипом, наведите на него указатель мыши. Чтобы перейти вперед или назад, перетащите ползунок или щелкните нужное место на индикаторе выполнения.</a:t>
            </a:r>
          </a:p>
          <a:p>
            <a:endParaRPr lang="ru-RU" dirty="0"/>
          </a:p>
        </p:txBody>
      </p:sp>
      <p:pic>
        <p:nvPicPr>
          <p:cNvPr id="6" name="xlCreateFormulas_Four_movie_VF101913431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>
                  <p14:bmkLst>
                    <p14:bmk name="xlCreateFormulas_Four_movie_VF101913431ВячейкеB75467" time="5467"/>
                    <p14:bmk name="xlCreateFormulas_Four_movie_VF101913431ВячейкеB712333" time="12333"/>
                    <p14:bmk name="xlCreateFormulas_Four_movie_VF101913431Необходимотакжеполучить12433" time="12433"/>
                    <p14:bmk name="xlCreateFormulas_Four_movie_VF101913431Необходимотакжеполучить17300" time="17300"/>
                    <p14:bmk name="xlCreateFormulas_Four_movie_VF101913431Естьдваварианта:17400" time="17400"/>
                    <p14:bmk name="xlCreateFormulas_Four_movie_VF101913431Естьдваварианта:27000" time="27000"/>
                    <p14:bmk name="xlCreateFormulas_Four_movie_VF101913431Дляэтоговыделим27100" time="27100"/>
                    <p14:bmk name="xlCreateFormulas_Four_movie_VF101913431Дляэтоговыделим36500" time="36500"/>
                    <p14:bmk name="xlCreateFormulas_Four_movie_VF101913431затемнажмемлевую36600" time="36600"/>
                    <p14:bmk name="xlCreateFormulas_Four_movie_VF101913431затемнажмемлевую50100" time="50100"/>
                    <p14:bmk name="xlCreateFormulas_Four_movie_VF101913431Взглянемнаобе50200" time="50200"/>
                    <p14:bmk name="xlCreateFormulas_Four_movie_VF101913431Взглянемнаобе57700" time="57700"/>
                    <p14:bmk name="xlCreateFormulas_Four_movie_VF101913431ВыделимячейкуB757800" time="57800"/>
                    <p14:bmk name="xlCreateFormulas_Four_movie_VF101913431ВыделимячейкуB767500" time="67500"/>
                    <p14:bmk name="xlCreateFormulas_Four_movie_VF101913431которыеохватываютвсе67600" time="67600"/>
                    <p14:bmk name="xlCreateFormulas_Four_movie_VF101913431которыеохватываютвсе72900" time="72900"/>
                    <p14:bmk name="xlCreateFormulas_Four_movie_VF101913431Теперьвыделимячейку73000" time="73000"/>
                    <p14:bmk name="xlCreateFormulas_Four_movie_VF101913431Теперьвыделимячейку86200" time="86200"/>
                    <p14:bmk name="xlCreateFormulas_Four_movie_VF101913431Этаформулаохватывает86300" time="86300"/>
                    <p14:bmk name="xlCreateFormulas_Four_movie_VF101913431Этаформулаохватывает91567" time="91567"/>
                    <p14:bmk name="xlCreateFormulas_Four_movie_VF101913431Прикопированииформулы91667" time="91667"/>
                    <p14:bmk name="xlCreateFormulas_Four_movie_VF101913431Прикопированииформулы97467" time="97467"/>
                    <p14:bmk name="xlCreateFormulas_Four_movie_VF101913431ссылкинаячейки97567" time="97567"/>
                    <p14:bmk name="xlCreateFormulas_Four_movie_VF101913431ссылкинаячейки105800" time="105800"/>
                    <p14:bmk name="xlCreateFormulas_Four_movie_VF101913431Еслиприкопировании105900" time="105900"/>
                    <p14:bmk name="xlCreateFormulas_Four_movie_VF101913431Еслиприкопировании115733" time="115733"/>
                    <p14:bmk name="xlCreateFormulas_Four_movie_VF101913431Этопростотермин,115833" time="115833"/>
                    <p14:bmk name="xlCreateFormulas_Four_movie_VF101913431Этопростотермин,121000" time="121000"/>
                    <p14:bmk name="xlCreateFormulas_Four_movie_VF101913431Преждечемперейти121100" time="121100"/>
                    <p14:bmk name="xlCreateFormulas_Four_movie_VF101913431Преждечемперейти130933" time="130933"/>
                    <p14:bmk name="xlCreateFormulas_Four_movie_VF101913431Дляэтоговыделим131033" time="131033"/>
                    <p14:bmk name="xlCreateFormulas_Four_movie_VF101913431Дляэтоговыделим140633" time="140633"/>
                    <p14:bmk name="xlCreateFormulas_Four_movie_VF101913431азатемнажмем140733" time="140733"/>
                    <p14:bmk name="xlCreateFormulas_Four_movie_VF101913431азатемнажмем147600" time="147600"/>
                    <p14:bmk name="xlCreateFormulas_Four_movie_VF101913431указатель,покаон147700" time="147700"/>
                    <p14:bmk name="xlCreateFormulas_Four_movie_VF101913431указатель,покаон156867" time="156867"/>
                    <p14:bmk name="xlCreateFormulas_Four_movie_VF101913431Мыполучилисуммы156967" time="156967"/>
                    <p14:bmk name="xlCreateFormulas_Four_movie_VF101913431Мыполучилисуммы162567" time="162567"/>
                    <p14:bmk name="xlCreateFormulas_Four_movie_VF101913431Кстати,помимоперетаскивания,162667" time="162667"/>
                    <p14:bmk name="xlCreateFormulas_Four_movie_VF101913431Кстати,помимоперетаскивания,166267" time="166267"/>
                    <p14:bmk name="xlCreateFormulas_Four_movie_VF101913431такжеможнокопировать166367" time="166367"/>
                    <p14:bmk name="xlCreateFormulas_Four_movie_VF101913431такжеможнокопировать171867" time="171867"/>
                    <p14:bmk name="xlCreateFormulas_Four_movie_VF101913431Этоособенноудобно,171967" time="171967"/>
                    <p14:bmk name="xlCreateFormulas_Four_movie_VF101913431Этоособенноудобно,176167" time="176167"/>
                    <p14:bmk name="xlCreateFormulas_Four_movie_VF101913431изоднойячейки176267" time="176267"/>
                    <p14:bmk name="xlCreateFormulas_Four_movie_VF101913431изоднойячейки183767" time="183767"/>
                    <p14:bmk name="xlCreateFormulas_Four_movie_VF101913431Рассмотримпример.Удалим183867" time="183867"/>
                    <p14:bmk name="xlCreateFormulas_Four_movie_VF101913431Рассмотримпример.Удалим197700" time="197700"/>
                    <p14:bmk name="xlCreateFormulas_Four_movie_VF101913431Затемвыделимячейку,197800" time="197800"/>
                    <p14:bmk name="xlCreateFormulas_Four_movie_VF101913431Затемвыделимячейку,207100" time="207100"/>
                    <p14:bmk name="xlCreateFormulas_Four_movie_VF101913431Имеетсянесколькопараметров207200" time="207200"/>
                    <p14:bmk name="xlCreateFormulas_Four_movie_VF101913431Имеетсянесколькопараметров217433" time="217433"/>
                    <p14:bmk name="xlCreateFormulas_Four_movie_VF101913431Выберемего,после217533" time="217533"/>
                    <p14:bmk name="xlCreateFormulas_Four_movie_VF101913431Выберемего,после224500" time="224500"/>
                    <p14:bmk name="xlCreateFormulas_Four_movie_VF101913431Чтобыубратьвыделительную224600" time="224600"/>
                    <p14:bmk name="xlCreateFormulas_Four_movie_VF101913431Чтобыубратьвыделительную232733" time="232733"/>
                    <p14:bmk name="xlCreateFormulas_Four_movie_VF101913431Теперьрассмотримформулу,232833" time="232833"/>
                    <p14:bmk name="xlCreateFormulas_Four_movie_VF101913431Теперьрассмотримформулу,249400" time="249400"/>
                    <p14:bmk name="xlCreateFormulas_Four_movie_VF101913431Каждыедвенедели249500" time="249500"/>
                    <p14:bmk name="xlCreateFormulas_Four_movie_VF101913431Каждыедвенедели258800" time="258800"/>
                    <p14:bmk name="xlCreateFormulas_Four_movie_VF101913431Создадимформулудля258900" time="258900"/>
                    <p14:bmk name="xlCreateFormulas_Four_movie_VF101913431Создадимформулудля263867" time="263867"/>
                    <p14:bmk name="xlCreateFormulas_Four_movie_VF101913431Введемставку—263967" time="263967"/>
                    <p14:bmk name="xlCreateFormulas_Four_movie_VF101913431Введемставку—276000" time="276000"/>
                    <p14:bmk name="xlCreateFormulas_Four_movie_VF101913431Затемвэту276100" time="276100"/>
                    <p14:bmk name="xlCreateFormulas_Four_movie_VF101913431Затемвэту286633" time="286633"/>
                    <p14:bmk name="xlCreateFormulas_Four_movie_VF101913431послечегоумножим286733" time="286733"/>
                    <p14:bmk name="xlCreateFormulas_Four_movie_VF101913431послечегоумножим296033" time="296033"/>
                    <p14:bmk name="xlCreateFormulas_Four_movie_VF101913431инажмемклавишу296133" time="296133"/>
                    <p14:bmk name="xlCreateFormulas_Four_movie_VF101913431инажмемклавишу307100" time="307100"/>
                    <p14:bmk name="xlCreateFormulas_Four_movie_VF101913431Теперьскопируемформулу,307200" time="307200"/>
                    <p14:bmk name="xlCreateFormulas_Four_movie_VF101913431Теперьскопируемформулу,313133" time="313133"/>
                    <p14:bmk name="xlCreateFormulas_Four_movie_VF101913431Скопируйтееевниз313233" time="313233"/>
                    <p14:bmk name="xlCreateFormulas_Four_movie_VF101913431Скопируйтееевниз326733" time="326733"/>
                    <p14:bmk name="xlCreateFormulas_Four_movie_VF101913431Взглянемнаформулу326833" time="326833"/>
                    <p14:bmk name="xlCreateFormulas_Four_movie_VF101913431Взглянемнаформулу332533" time="332533"/>
                    <p14:bmk name="xlCreateFormulas_Four_movie_VF101913431ВыделивячейкуE2,332633" time="332633"/>
                    <p14:bmk name="xlCreateFormulas_Four_movie_VF101913431ВыделивячейкуE2,345000" time="345000"/>
                    <p14:bmk name="xlCreateFormulas_Four_movie_VF101913431Этоабсолютноправильно:345100" time="345100"/>
                    <p14:bmk name="xlCreateFormulas_Four_movie_VF101913431Этоабсолютноправильно:353967" time="353967"/>
                    <p14:bmk name="xlCreateFormulas_Four_movie_VF101913431Ноеслищелкнуть354067" time="354067"/>
                    <p14:bmk name="xlCreateFormulas_Four_movie_VF101913431Ноеслищелкнуть366200" time="366200"/>
                    <p14:bmk name="xlCreateFormulas_Four_movie_VF101913431Новячейке366300" time="366300"/>
                    <p14:bmk name="xlCreateFormulas_Four_movie_VF101913431Новячейке373367" time="373367"/>
                    <p14:bmk name="xlCreateFormulas_Four_movie_VF101913431И,конечноже,373467" time="373467"/>
                    <p14:bmk name="xlCreateFormulas_Four_movie_VF101913431И,конечноже,385067" time="385067"/>
                    <p14:bmk name="xlCreateFormulas_Four_movie_VF101913431азатем,если385167" time="385167"/>
                    <p14:bmk name="xlCreateFormulas_Four_movie_VF101913431азатем,если390033" time="390033"/>
                    <p14:bmk name="xlCreateFormulas_Four_movie_VF101913431Этопримертого,390133" time="390133"/>
                    <p14:bmk name="xlCreateFormulas_Four_movie_VF101913431Этопримертого,396900" time="396900"/>
                    <p14:bmk name="xlCreateFormulas_Four_movie_VF101913431иногдаэтогоделать397000" time="397000"/>
                    <p14:bmk name="xlCreateFormulas_Four_movie_VF101913431иногдаэтогоделать404900" time="404900"/>
                    <p14:bmk name="xlCreateFormulas_Four_movie_VF101913431Удалимэто.А405000" time="405000"/>
                    <p14:bmk name="xlCreateFormulas_Four_movie_VF101913431Удалимэто.А413133" time="413133"/>
                    <p14:bmk name="xlCreateFormulas_Four_movie_VF101913431Введемзнакравенства,413233" time="413233"/>
                    <p14:bmk name="xlCreateFormulas_Four_movie_VF101913431Введемзнакравенства,425367" time="425367"/>
                    <p14:bmk name="xlCreateFormulas_Four_movie_VF101913431Щелкнемздесь,чтобы425467" time="425467"/>
                    <p14:bmk name="xlCreateFormulas_Four_movie_VF101913431Щелкнемздесь,чтобы430867" time="430867"/>
                    <p14:bmk name="xlCreateFormulas_Four_movie_VF101913431Нонаэтот430967" time="430967"/>
                    <p14:bmk name="xlCreateFormulas_Four_movie_VF101913431Нонаэтот438667" time="438667"/>
                    <p14:bmk name="xlCreateFormulas_Four_movie_VF101913431наабсолютную,которая438767" time="438767"/>
                    <p14:bmk name="xlCreateFormulas_Four_movie_VF101913431наабсолютную,которая445000" time="445000"/>
                    <p14:bmk name="xlCreateFormulas_Four_movie_VF101913431Крометого,абсолютные445100" time="445100"/>
                    <p14:bmk name="xlCreateFormulas_Four_movie_VF101913431Крометого,абсолютные457767" time="457767"/>
                    <p14:bmk name="xlCreateFormulas_Four_movie_VF101913431Возможно,теперьссылка457867" time="457867"/>
                    <p14:bmk name="xlCreateFormulas_Four_movie_VF101913431Возможно,теперьссылка471267" time="471267"/>
                    <p14:bmk name="xlCreateFormulas_Four_movie_VF101913431Этопростоозначает,471367" time="471367"/>
                    <p14:bmk name="xlCreateFormulas_Four_movie_VF101913431Этопростоозначает,480567" time="480567"/>
                    <p14:bmk name="xlCreateFormulas_Four_movie_VF101913431Кстати,есливы480667" time="480667"/>
                    <p14:bmk name="xlCreateFormulas_Four_movie_VF101913431Кстати,есливы490567" time="490567"/>
                    <p14:bmk name="xlCreateFormulas_Four_movie_VF101913431Знакдолларавсегда490667" time="490667"/>
                    <p14:bmk name="xlCreateFormulas_Four_movie_VF101913431Знакдолларавсегда504100" time="504100"/>
                    <p14:bmk name="xlCreateFormulas_Four_movie_VF101913431НажмемклавишуВВОД504200" time="504200"/>
                    <p14:bmk name="xlCreateFormulas_Four_movie_VF101913431НажмемклавишуВВОД514100" time="514100"/>
                    <p14:bmk name="xlCreateFormulas_Four_movie_VF101913431длякаждогопродавца514200" time="514200"/>
                    <p14:bmk name="xlCreateFormulas_Four_movie_VF101913431длякаждогопродавца520000" time="520000"/>
                    <p14:bmk name="xlCreateFormulas_Four_movie_VF101913431Есливыделитьэту520100" time="520100"/>
                    <p14:bmk name="xlCreateFormulas_Four_movie_VF101913431Есливыделитьэту528867" time="528867"/>
                    <p14:bmk name="xlCreateFormulas_Four_movie_VF101913431иабсолютнуюссылку,528967" time="528967"/>
                    <p14:bmk name="xlCreateFormulas_Four_movie_VF101913431иабсолютнуюссылку,536467" time="536467"/>
                    <p14:bmk name="xlCreateFormulas_Four_movie_VF101913431Щелкнемздесь,и536567" time="536567"/>
                    <p14:bmk name="xlCreateFormulas_Four_movie_VF101913431Щелкнемздесь,и545767" time="545767"/>
                    <p14:bmk name="xlCreateFormulas_Four_movie_VF101913431аабсолютнаяссылка545867" time="545867"/>
                    <p14:bmk name="xlCreateFormulas_Four_movie_VF101913431аабсолютнаяссылка552600" time="552600"/>
                    <p14:bmk name="xlCreateFormulas_Four_movie_VF101913431Теперьрассмотримеще552700" time="552700"/>
                    <p14:bmk name="xlCreateFormulas_Four_movie_VF101913431Теперьрассмотримеще556733" time="556733"/>
                    <p14:bmk name="xlCreateFormulas_Four_movie_VF101913431ссылкинаячейки556833" time="556833"/>
                    <p14:bmk name="xlCreateFormulas_Four_movie_VF101913431ссылкинаячейки562033" time="562033"/>
                    <p14:bmk name="xlCreateFormulas_Four_movie_VF101913431Создадимтаблицу,в567267" time="567267"/>
                    <p14:bmk name="xlCreateFormulas_Four_movie_VF101913431Создадимтаблицу,в571800" time="571800"/>
                    <p14:bmk name="xlCreateFormulas_Four_movie_VF101913431будутрассчитыватьсякомиссионные571900" time="571900"/>
                    <p14:bmk name="xlCreateFormulas_Four_movie_VF101913431будутрассчитыватьсякомиссионные578033" time="578033"/>
                    <p14:bmk name="xlCreateFormulas_Four_movie_VF101913431Дляэтогонеобходимо578133" time="578133"/>
                    <p14:bmk name="xlCreateFormulas_Four_movie_VF101913431Дляэтогонеобходимо586267" time="586267"/>
                    <p14:bmk name="xlCreateFormulas_Four_movie_VF101913431вкоторыходна586367" time="586367"/>
                    <p14:bmk name="xlCreateFormulas_Four_movie_VF101913431вкоторыходна594300" time="594300"/>
                    <p14:bmk name="xlCreateFormulas_Four_movie_VF101913431Мнебылодовольно594400" time="594400"/>
                    <p14:bmk name="xlCreateFormulas_Four_movie_VF101913431Мнебылодовольно597967" time="597967"/>
                    <p14:bmk name="xlCreateFormulas_Four_movie_VF101913431новконце598067" time="598067"/>
                    <p14:bmk name="xlCreateFormulas_Four_movie_VF101913431новконце605467" time="605467"/>
                    <p14:bmk name="xlCreateFormulas_Four_movie_VF101913431Какправило,смешанные605567" time="605567"/>
                    <p14:bmk name="xlCreateFormulas_Four_movie_VF101913431Какправило,смешанные610433" time="610433"/>
                    <p14:bmk name="xlCreateFormulas_Four_movie_VF101913431таблицах,которыесодержат610533" time="610533"/>
                    <p14:bmk name="xlCreateFormulas_Four_movie_VF101913431таблицах,которыесодержат618767" time="618767"/>
                    <p14:bmk name="xlCreateFormulas_Four_movie_VF101913431Выделимячейку,в618867" time="618867"/>
                    <p14:bmk name="xlCreateFormulas_Four_movie_VF101913431Выделимячейку,в625733" time="625733"/>
                    <p14:bmk name="xlCreateFormulas_Four_movie_VF101913431Передсозданиемтаких625833" time="625833"/>
                    <p14:bmk name="xlCreateFormulas_Four_movie_VF101913431Передсозданиемтаких629633" time="629633"/>
                    <p14:bmk name="xlCreateFormulas_Four_movie_VF101913431начтоформула629733" time="629733"/>
                    <p14:bmk name="xlCreateFormulas_Four_movie_VF101913431начтоформула637433" time="637433"/>
                    <p14:bmk name="xlCreateFormulas_Four_movie_VF101913431Итак,необходимо,чтобы637533" time="637533"/>
                    <p14:bmk name="xlCreateFormulas_Four_movie_VF101913431Итак,необходимо,чтобы648300" time="648300"/>
                    <p14:bmk name="xlCreateFormulas_Four_movie_VF101913431инастроку648400" time="648400"/>
                    <p14:bmk name="xlCreateFormulas_Four_movie_VF101913431инастроку654333" time="654333"/>
                    <p14:bmk name="xlCreateFormulas_Four_movie_VF101913431Дальшевведемформулу:654433" time="654433"/>
                    <p14:bmk name="xlCreateFormulas_Four_movie_VF101913431Дальшевведемформулу:667200" time="667200"/>
                    <p14:bmk name="xlCreateFormulas_Four_movie_VF101913431Теперьсделаемссылку667300" time="667300"/>
                    <p14:bmk name="xlCreateFormulas_Four_movie_VF101913431Теперьсделаемссылку674800" time="674800"/>
                    <p14:bmk name="xlCreateFormulas_Four_movie_VF101913431послечегоссылка674900" time="674900"/>
                    <p14:bmk name="xlCreateFormulas_Four_movie_VF101913431послечегоссылка682400" time="682400"/>
                    <p14:bmk name="xlCreateFormulas_Four_movie_VF101913431чтонамтребуется,682500" time="682500"/>
                    <p14:bmk name="xlCreateFormulas_Four_movie_VF101913431чтонамтребуется,690300" time="690300"/>
                    <p14:bmk name="xlCreateFormulas_Four_movie_VF101913431НажмемклавишуF4690400" time="690400"/>
                    <p14:bmk name="xlCreateFormulas_Four_movie_VF101913431НажмемклавишуF4699367" time="699367"/>
                    <p14:bmk name="xlCreateFormulas_Four_movie_VF101913431тоестьссылка699467" time="699467"/>
                    <p14:bmk name="xlCreateFormulas_Four_movie_VF101913431тоестьссылка710767" time="710767"/>
                    <p14:bmk name="xlCreateFormulas_Four_movie_VF101913431послечегоссылка710867" time="710867"/>
                    <p14:bmk name="xlCreateFormulas_Four_movie_VF101913431послечегоссылка723333" time="723333"/>
                    <p14:bmk name="xlCreateFormulas_Four_movie_VF101913431Формулавсегдабудет723433" time="723433"/>
                    <p14:bmk name="xlCreateFormulas_Four_movie_VF101913431Формулавсегдабудет730600" time="730600"/>
                    <p14:bmk name="xlCreateFormulas_Four_movie_VF101913431изменятьсяприкопировании730700" time="730700"/>
                    <p14:bmk name="xlCreateFormulas_Four_movie_VF101913431изменятьсяприкопировании739267" time="739267"/>
                    <p14:bmk name="xlCreateFormulas_Four_movie_VF101913431Теперьвыполнимумножение739367" time="739367"/>
                    <p14:bmk name="xlCreateFormulas_Four_movie_VF101913431Теперьвыполнимумножение747800" time="747800"/>
                    <p14:bmk name="xlCreateFormulas_Four_movie_VF101913431Итак,введем&quot;C2&quot;.747900" time="747900"/>
                    <p14:bmk name="xlCreateFormulas_Four_movie_VF101913431Итак,введем&quot;C2&quot;.751600" time="751600"/>
                    <p14:bmk name="xlCreateFormulas_Four_movie_VF101913431Намнеобходимопостоянно751700" time="751700"/>
                    <p14:bmk name="xlCreateFormulas_Four_movie_VF101913431Намнеобходимопостоянно756667" time="756667"/>
                    <p14:bmk name="xlCreateFormulas_Four_movie_VF101913431нажмемклавишуF4.756767" time="756767"/>
                    <p14:bmk name="xlCreateFormulas_Four_movie_VF101913431нажмемклавишуF4.766467" time="766467"/>
                    <p14:bmk name="xlCreateFormulas_Four_movie_VF101913431нажмемклавишуF4766567" time="766567"/>
                    <p14:bmk name="xlCreateFormulas_Four_movie_VF101913431нажмемклавишуF4777133" time="777133"/>
                    <p14:bmk name="xlCreateFormulas_Four_movie_VF101913431таккакформула777233" time="777233"/>
                    <p14:bmk name="xlCreateFormulas_Four_movie_VF101913431таккакформула784833" time="784833"/>
                    <p14:bmk name="xlCreateFormulas_Four_movie_VF101913431ноприэтом784933" time="784933"/>
                    <p14:bmk name="xlCreateFormulas_Four_movie_VF101913431ноприэтом793167" time="793167"/>
                    <p14:bmk name="xlCreateFormulas_Four_movie_VF101913431НажмемклавишуВВОД.793267" time="793267"/>
                    <p14:bmk name="xlCreateFormulas_Four_movie_VF101913431НажмемклавишуВВОД.807100" time="807100"/>
                    <p14:bmk name="xlCreateFormulas_Four_movie_VF101913431Скопируемформулув807200" time="807200"/>
                    <p14:bmk name="xlCreateFormulas_Four_movie_VF101913431Скопируемформулув819733" time="819733"/>
                    <p14:bmk name="xlCreateFormulas_Four_movie_VF101913431Выделимэтиячейки,819833" time="819833"/>
                    <p14:bmk name="xlCreateFormulas_Four_movie_VF101913431Выделимэтиячейки,829033" time="829033"/>
                    <p14:bmk name="xlCreateFormulas_Four_movie_VF101913431иполучимготовую829133" time="829133"/>
                    <p14:bmk name="xlCreateFormulas_Four_movie_VF101913431иполучимготовую833133" time="833133"/>
                    <p14:bmk name="xlCreateFormulas_Four_movie_VF101913431Теперьвыделимлюбую833233" time="833233"/>
                    <p14:bmk name="xlCreateFormulas_Four_movie_VF101913431Теперьвыделимлюбую842000" time="842000"/>
                    <p14:bmk name="xlCreateFormulas_Four_movie_VF101913431Еслиобъемпродаж842100" time="842100"/>
                    <p14:bmk name="xlCreateFormulas_Four_movie_VF101913431Еслиобъемпродаж857000" time="857000"/>
                    <p14:bmk name="xlCreateFormulas_Four_movie_VF101913431можноувидетьабсолютную857100" time="857100"/>
                    <p14:bmk name="xlCreateFormulas_Four_movie_VF101913431можноувидетьабсолютную868800" time="868800"/>
                    <p14:bmk name="xlCreateFormulas_Four_movie_VF101913431иабсолютнуюссылку868900" time="868900"/>
                    <p14:bmk name="xlCreateFormulas_Four_movie_VF101913431иабсолютнуюссылку873133" time="873133"/>
                    <p14:bmk name="xlCreateFormulas_Four_movie_VF101913431Выделимячейку,которая873233" time="873233"/>
                    <p14:bmk name="xlCreateFormulas_Four_movie_VF101913431Выделимячейку,которая886633" time="886633"/>
                    <p14:bmk name="xlCreateFormulas_Four_movie_VF101913431Посмотримсюда,на886733" time="886733"/>
                    <p14:bmk name="xlCreateFormulas_Four_movie_VF101913431Посмотримсюда,на900567" time="900567"/>
                    <p14:bmk name="xlCreateFormulas_Four_movie_VF101913431ссылкунастолбец900667" time="900667"/>
                    <p14:bmk name="xlCreateFormulas_Four_movie_VF101913431ссылкунастолбец907100" time="907100"/>
                    <p14:bmk name="xlCreateFormulas_Four_movie_VF101913431Вследующемразделе907200" time="907200"/>
                    <p14:bmk name="xlCreateFormulas_Four_movie_VF101913431Вследующемразделе914250" time="914250"/>
                  </p14:bmkLst>
                </p14:media>
              </p:ext>
            </p:extLst>
          </p:nvPr>
        </p:nvPicPr>
        <p:blipFill>
          <a:blip r:embed="rId111"/>
          <a:stretch>
            <a:fillRect/>
          </a:stretch>
        </p:blipFill>
        <p:spPr>
          <a:xfrm>
            <a:off x="1524000" y="992188"/>
            <a:ext cx="5943600" cy="4457700"/>
          </a:xfrm>
        </p:spPr>
      </p:pic>
      <p:sp>
        <p:nvSpPr>
          <p:cNvPr id="8" name="xlCreateFormulas_Four_movie_VF101913431ВячейкеB7546712333"/>
          <p:cNvSpPr txBox="1"/>
          <p:nvPr>
            <p:custDataLst>
              <p:tags r:id="rId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ячейке B7 мы создали формулу для получения суммы всех чисел в столбце B.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" name="xlCreateFormulas_Four_movie_VF101913431Необходимотакжеполучить1243317300"/>
          <p:cNvSpPr txBox="1"/>
          <p:nvPr>
            <p:custDataLst>
              <p:tags r:id="rId5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Необходимо также получить сумму чисел в столбце C.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" name="xlCreateFormulas_Four_movie_VF101913431Естьдваварианта:1740027000"/>
          <p:cNvSpPr txBox="1"/>
          <p:nvPr>
            <p:custDataLst>
              <p:tags r:id="rId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Есть два варианта: создать еще одну формулу или скопировать уже существующую формулу в столбец C.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1" name="xlCreateFormulas_Four_movie_VF101913431Дляэтоговыделим2710036500"/>
          <p:cNvSpPr txBox="1"/>
          <p:nvPr>
            <p:custDataLst>
              <p:tags r:id="rId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Для этого выделим ячейку B7 и будем перемещать указатель, пока он не примет вид черного знака "плюс",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" name="xlCreateFormulas_Four_movie_VF101913431затемнажмемлевую3660050100"/>
          <p:cNvSpPr txBox="1"/>
          <p:nvPr>
            <p:custDataLst>
              <p:tags r:id="rId8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затем нажмем левую кнопку мыши и перетащим его на ячейку C7. Отпустив кнопку мыши, получим сумму по столбцу C.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" name="xlCreateFormulas_Four_movie_VF101913431Взглянемнаобе5020057700"/>
          <p:cNvSpPr txBox="1"/>
          <p:nvPr>
            <p:custDataLst>
              <p:tags r:id="rId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Взглянем на обе формулы, чтобы понять, что произошло при копировании формулы.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4" name="xlCreateFormulas_Four_movie_VF101913431ВыделимячейкуB75780067500"/>
          <p:cNvSpPr txBox="1"/>
          <p:nvPr>
            <p:custDataLst>
              <p:tags r:id="rId1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Выделим ячейку B7 и посмотрим на строку формул. Она содержит ссылки на ячейки "B2:B6",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" name="xlCreateFormulas_Four_movie_VF101913431которыеохватываютвсе6760072900"/>
          <p:cNvSpPr txBox="1"/>
          <p:nvPr>
            <p:custDataLst>
              <p:tags r:id="rId11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которые охватывают все числа в столбце B.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6" name="xlCreateFormulas_Four_movie_VF101913431Теперьвыделимячейку7300086200"/>
          <p:cNvSpPr txBox="1"/>
          <p:nvPr>
            <p:custDataLst>
              <p:tags r:id="rId1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 выделим ячейку C7 и посмотрим на строку формул. Ссылка на ячейку B2 заменилась на C2, а B6 — на C6.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7" name="xlCreateFormulas_Four_movie_VF101913431Этаформулаохватывает8630091567"/>
          <p:cNvSpPr txBox="1"/>
          <p:nvPr>
            <p:custDataLst>
              <p:tags r:id="rId13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Эта формула охватывает все числа в столбце C.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8" name="xlCreateFormulas_Four_movie_VF101913431Прикопированииформулы9166797467"/>
          <p:cNvSpPr txBox="1"/>
          <p:nvPr>
            <p:custDataLst>
              <p:tags r:id="rId14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При копировании формулы из этой ячейки в эту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9" name="xlCreateFormulas_Four_movie_VF101913431ссылкинаячейки97567105800"/>
          <p:cNvSpPr txBox="1"/>
          <p:nvPr>
            <p:custDataLst>
              <p:tags r:id="rId1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ссылки на ячейки изменились автоматически с учетом нового расположения формулы.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0" name="xlCreateFormulas_Four_movie_VF101913431Еслиприкопировании105900115733"/>
          <p:cNvSpPr txBox="1"/>
          <p:nvPr>
            <p:custDataLst>
              <p:tags r:id="rId1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Если при копировании формулы изменяются ссылки на ячейки, такие ссылки называются относительными.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1" name="xlCreateFormulas_Four_movie_VF101913431Этопростотермин,115833121000"/>
          <p:cNvSpPr txBox="1"/>
          <p:nvPr>
            <p:custDataLst>
              <p:tags r:id="rId17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Это просто термин, который знать вовсе не обязательно.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2" name="xlCreateFormulas_Four_movie_VF101913431Преждечемперейти121100130933"/>
          <p:cNvSpPr txBox="1"/>
          <p:nvPr>
            <p:custDataLst>
              <p:tags r:id="rId1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Прежде чем перейти к следующему разделу, получим для каждого продавца сумму за первую и вторую неделю.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3" name="xlCreateFormulas_Four_movie_VF101913431Дляэтоговыделим131033140633"/>
          <p:cNvSpPr txBox="1"/>
          <p:nvPr>
            <p:custDataLst>
              <p:tags r:id="rId1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Для этого выделим ячейку D2, перейдем в группу "Редактирование" и нажмем кнопку "Автосумма",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4" name="xlCreateFormulas_Four_movie_VF101913431азатемнажмем140733147600"/>
          <p:cNvSpPr txBox="1"/>
          <p:nvPr>
            <p:custDataLst>
              <p:tags r:id="rId2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а затем нажмем клавишу ВВОД и получим сумму. Будем перемещать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5" name="xlCreateFormulas_Four_movie_VF101913431указатель,покаон147700156867"/>
          <p:cNvSpPr txBox="1"/>
          <p:nvPr>
            <p:custDataLst>
              <p:tags r:id="rId2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указатель, пока он не примет вид черного знака "плюс", а затем перетащим его вниз.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6" name="xlCreateFormulas_Four_movie_VF101913431Мыполучилисуммы156967162567"/>
          <p:cNvSpPr txBox="1"/>
          <p:nvPr>
            <p:custDataLst>
              <p:tags r:id="rId2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Мы получили суммы по всем продавцам за две недели работы.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7" name="xlCreateFormulas_Four_movie_VF101913431Кстати,помимоперетаскивания,162667166267"/>
          <p:cNvSpPr txBox="1"/>
          <p:nvPr>
            <p:custDataLst>
              <p:tags r:id="rId23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az-Cyrl-AZ" smtClean="0">
                <a:solidFill>
                  <a:srgbClr val="FFFFFF"/>
                </a:solidFill>
                <a:latin typeface="Calibri"/>
              </a:rPr>
              <a:t>Кстати, помимо перетаскивания, формулы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8" name="xlCreateFormulas_Four_movie_VF101913431такжеможнокопировать166367171867"/>
          <p:cNvSpPr txBox="1"/>
          <p:nvPr>
            <p:custDataLst>
              <p:tags r:id="rId2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также можно копировать и вставлять из одного места в другое.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9" name="xlCreateFormulas_Four_movie_VF101913431Этоособенноудобно,171967176167"/>
          <p:cNvSpPr txBox="1"/>
          <p:nvPr>
            <p:custDataLst>
              <p:tags r:id="rId2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Это особенно удобно, если формулу необходимо скопировать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0" name="xlCreateFormulas_Four_movie_VF101913431изоднойячейки176267183767"/>
          <p:cNvSpPr txBox="1"/>
          <p:nvPr>
            <p:custDataLst>
              <p:tags r:id="rId2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из одной ячейки в другую, которая находится на некотором расстоянии от первой.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1" name="xlCreateFormulas_Four_movie_VF101913431Рассмотримпример.Удалим183867197700"/>
          <p:cNvSpPr txBox="1"/>
          <p:nvPr>
            <p:custDataLst>
              <p:tags r:id="rId27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Рассмотрим пример. Удалим эту формулу. Щелкнем здесь, нажмем правую кнопку мыши и выберем пункт "Копировать".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2" name="xlCreateFormulas_Four_movie_VF101913431Затемвыделимячейку,197800207100"/>
          <p:cNvSpPr txBox="1"/>
          <p:nvPr>
            <p:custDataLst>
              <p:tags r:id="rId2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Затем выделим ячейку, в которую нужно вставить формулу, и нажмем правую кнопку мыши.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3" name="xlCreateFormulas_Four_movie_VF101913431Имеетсянесколькопараметров207200217433"/>
          <p:cNvSpPr txBox="1"/>
          <p:nvPr>
            <p:custDataLst>
              <p:tags r:id="rId29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Имеется несколько параметров вставки, среди которых нужно выбрать параметр "Формулы", чтобы вставить формулу.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4" name="xlCreateFormulas_Four_movie_VF101913431Выберемего,после217533224500"/>
          <p:cNvSpPr txBox="1"/>
          <p:nvPr>
            <p:custDataLst>
              <p:tags r:id="rId3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Выберем его, после чего снова появится сумма по столбцу C.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5" name="xlCreateFormulas_Four_movie_VF101913431Чтобыубратьвыделительную224600232733"/>
          <p:cNvSpPr txBox="1"/>
          <p:nvPr>
            <p:custDataLst>
              <p:tags r:id="rId3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Чтобы убрать выделительную рамку вокруг ячейки B7, нажмем клавишу ESC.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6" name="xlCreateFormulas_Four_movie_VF101913431Теперьрассмотримформулу,232833249400"/>
          <p:cNvSpPr txBox="1"/>
          <p:nvPr>
            <p:custDataLst>
              <p:tags r:id="rId3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 рассмотрим формулу, в которой ссылка на ячейку не меняется при копировании из одной ячейки в другую.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7" name="xlCreateFormulas_Four_movie_VF101913431Каждыедвенедели249500258800"/>
          <p:cNvSpPr txBox="1"/>
          <p:nvPr>
            <p:custDataLst>
              <p:tags r:id="rId3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Каждые две недели все продавцы получают 3 % комиссионных за двухнедельную работу.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8" name="xlCreateFormulas_Four_movie_VF101913431Создадимформулудля258900263867"/>
          <p:cNvSpPr txBox="1"/>
          <p:nvPr>
            <p:custDataLst>
              <p:tags r:id="rId3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Создадим формулу для расчета комиссионных каждого продавца.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9" name="xlCreateFormulas_Four_movie_VF101913431Введемставку—263967276000"/>
          <p:cNvSpPr txBox="1"/>
          <p:nvPr>
            <p:custDataLst>
              <p:tags r:id="rId3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Введем ставку — это 3 % — в ячейку F2 или в любую другую ячейку на свое усмотрение.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0" name="xlCreateFormulas_Four_movie_VF101913431Затемвэту276100286633"/>
          <p:cNvSpPr txBox="1"/>
          <p:nvPr>
            <p:custDataLst>
              <p:tags r:id="rId3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Затем в эту ячейку введем формулу — "=" — и укажем в ней общий объем продаж Орехова,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1" name="xlCreateFormulas_Four_movie_VF101913431послечегоумножим286733296033"/>
          <p:cNvSpPr txBox="1"/>
          <p:nvPr>
            <p:custDataLst>
              <p:tags r:id="rId3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после чего умножим его на комиссионную ставку. Вот комиссионная ставка, выделим ее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2" name="xlCreateFormulas_Four_movie_VF101913431инажмемклавишу296133307100"/>
          <p:cNvSpPr txBox="1"/>
          <p:nvPr>
            <p:custDataLst>
              <p:tags r:id="rId3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и нажмем клавишу ВВОД. Получим комиссионные в размере "43,45".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3" name="xlCreateFormulas_Four_movie_VF101913431Теперьскопируемформулу,307200313133"/>
          <p:cNvSpPr txBox="1"/>
          <p:nvPr>
            <p:custDataLst>
              <p:tags r:id="rId3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 скопируем формулу, но результат может оказаться неожиданным.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4" name="xlCreateFormulas_Four_movie_VF101913431Скопируйтееевниз313233326733"/>
          <p:cNvSpPr txBox="1"/>
          <p:nvPr>
            <p:custDataLst>
              <p:tags r:id="rId40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Скопируйте ее вниз и посмотрите: все остальные ничего не получат. Разумеется, это неправильно. Они должны получить комиссионные.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5" name="xlCreateFormulas_Four_movie_VF101913431Взглянемнаформулу326833332533"/>
          <p:cNvSpPr txBox="1"/>
          <p:nvPr>
            <p:custDataLst>
              <p:tags r:id="rId4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Взглянем на формулу и разберемся, почему так получилось.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6" name="xlCreateFormulas_Four_movie_VF101913431ВыделивячейкуE2,332633345000"/>
          <p:cNvSpPr txBox="1"/>
          <p:nvPr>
            <p:custDataLst>
              <p:tags r:id="rId4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Выделив ячейку E2, которая содержит формулу комиссионных для Орехова, мы увидим "D2*F2".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7" name="xlCreateFormulas_Four_movie_VF101913431Этоабсолютноправильно:345100353967"/>
          <p:cNvSpPr txBox="1"/>
          <p:nvPr>
            <p:custDataLst>
              <p:tags r:id="rId4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Это абсолютно правильно: вот ячейка D2, значение которой умножается на F2.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8" name="xlCreateFormulas_Four_movie_VF101913431Ноеслищелкнуть354067366200"/>
          <p:cNvSpPr txBox="1"/>
          <p:nvPr>
            <p:custDataLst>
              <p:tags r:id="rId4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Но если щелкнуть здесь и взглянуть в строку формул, мы увидим "D3*F3".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9" name="xlCreateFormulas_Four_movie_VF101913431Новячейке366300373367"/>
          <p:cNvSpPr txBox="1"/>
          <p:nvPr>
            <p:custDataLst>
              <p:tags r:id="rId45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Но в ячейке F3 ничего нет, поэтому результат равен нулю.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0" name="xlCreateFormulas_Four_movie_VF101913431И,конечноже,373467385067"/>
          <p:cNvSpPr txBox="1"/>
          <p:nvPr>
            <p:custDataLst>
              <p:tags r:id="rId4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И, конечно же, поскольку при копировании ссылки на ячейки изменяются, ячейка F2 заменится на F3,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1" name="xlCreateFormulas_Four_movie_VF101913431азатем,если385167390033"/>
          <p:cNvSpPr txBox="1"/>
          <p:nvPr>
            <p:custDataLst>
              <p:tags r:id="rId47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а затем, если посмотреть дальше, на F4.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2" name="xlCreateFormulas_Four_movie_VF101913431Этопримертого,390133396900"/>
          <p:cNvSpPr txBox="1"/>
          <p:nvPr>
            <p:custDataLst>
              <p:tags r:id="rId4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Это пример того, что при всем удобстве автоматического изменения ссылок на ячейки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3" name="xlCreateFormulas_Four_movie_VF101913431иногдаэтогоделать397000404900"/>
          <p:cNvSpPr txBox="1"/>
          <p:nvPr>
            <p:custDataLst>
              <p:tags r:id="rId4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иногда этого делать не требуется. И сейчас я покажу, как добиться такого результата.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4" name="xlCreateFormulas_Four_movie_VF101913431Удалимэто.А405000413133"/>
          <p:cNvSpPr txBox="1"/>
          <p:nvPr>
            <p:custDataLst>
              <p:tags r:id="rId5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Удалим это. А лучше удалим всю формулу и начнем все с начала.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5" name="xlCreateFormulas_Four_movie_VF101913431Введемзнакравенства,413233425367"/>
          <p:cNvSpPr txBox="1"/>
          <p:nvPr>
            <p:custDataLst>
              <p:tags r:id="rId5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Введем знак равенства, щелкнем здесь, чтобы снова получить D2, и введем знак умножения.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6" name="xlCreateFormulas_Four_movie_VF101913431Щелкнемздесь,чтобы425467430867"/>
          <p:cNvSpPr txBox="1"/>
          <p:nvPr>
            <p:custDataLst>
              <p:tags r:id="rId52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Щелкнем здесь, чтобы получить комиссионную ставку.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7" name="xlCreateFormulas_Four_movie_VF101913431Нонаэтот430967438667"/>
          <p:cNvSpPr txBox="1"/>
          <p:nvPr>
            <p:custDataLst>
              <p:tags r:id="rId5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Но на этот раз изменим ссылку на ячейку с относительной, которая изменяется при копировании,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8" name="xlCreateFormulas_Four_movie_VF101913431наабсолютную,которая438767445000"/>
          <p:cNvSpPr txBox="1"/>
          <p:nvPr>
            <p:custDataLst>
              <p:tags r:id="rId5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 абсолютную, которая всегда будет указывать на ячейку F2.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9" name="xlCreateFormulas_Four_movie_VF101913431Крометого,абсолютные445100457767"/>
          <p:cNvSpPr txBox="1"/>
          <p:nvPr>
            <p:custDataLst>
              <p:tags r:id="rId55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Кроме того, абсолютные ссылки на ячейки выглядят иначе, чем относительные, и становятся таковыми по нажатию клавиши F4.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0" name="xlCreateFormulas_Four_movie_VF101913431Возможно,теперьссылка457867471267"/>
          <p:cNvSpPr txBox="1"/>
          <p:nvPr>
            <p:custDataLst>
              <p:tags r:id="rId5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Возможно, теперь ссылка выглядит немного странно. По крайней мере для меня. Она имеет следующий вид: "$F$2".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1" name="xlCreateFormulas_Four_movie_VF101913431Этопростоозначает,471367480567"/>
          <p:cNvSpPr txBox="1"/>
          <p:nvPr>
            <p:custDataLst>
              <p:tags r:id="rId5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Это просто означает, что данная формула всегда будет ссылаться на ячейку F2.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2" name="xlCreateFormulas_Four_movie_VF101913431Кстати,есливы480667490567"/>
          <p:cNvSpPr txBox="1"/>
          <p:nvPr>
            <p:custDataLst>
              <p:tags r:id="rId5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Кстати, если вы забудете про клавишу F4, знаки доллара всегда можно ввести самостоятельно.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3" name="xlCreateFormulas_Four_movie_VF101913431Знакдолларавсегда490667504100"/>
          <p:cNvSpPr txBox="1"/>
          <p:nvPr>
            <p:custDataLst>
              <p:tags r:id="rId5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Знак доллара всегда идет перед обозначением столбца, поэтому "$F", и перед обозначением строки, поэтому "$2".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4" name="xlCreateFormulas_Four_movie_VF101913431НажмемклавишуВВОД504200514100"/>
          <p:cNvSpPr txBox="1"/>
          <p:nvPr>
            <p:custDataLst>
              <p:tags r:id="rId6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Нажмем клавишу ВВОД и получим ту же сумму, что и в прошлый раз, но теперь при копировании формулы вниз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5" name="xlCreateFormulas_Four_movie_VF101913431длякаждогопродавца514200520000"/>
          <p:cNvSpPr txBox="1"/>
          <p:nvPr>
            <p:custDataLst>
              <p:tags r:id="rId61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для каждого продавца будут рассчитаны комиссионные.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6" name="xlCreateFormulas_Four_movie_VF101913431Есливыделитьэту520100528867"/>
          <p:cNvSpPr txBox="1"/>
          <p:nvPr>
            <p:custDataLst>
              <p:tags r:id="rId6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Если выделить эту ячейку и просмотреть ее содержимое, мы увидим ссылку на ячейку D3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7" name="xlCreateFormulas_Four_movie_VF101913431иабсолютнуюссылку,528967536467"/>
          <p:cNvSpPr txBox="1"/>
          <p:nvPr>
            <p:custDataLst>
              <p:tags r:id="rId6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и абсолютную ссылку, которая указывает сюда, на ячейку F2.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8" name="xlCreateFormulas_Four_movie_VF101913431Щелкнемздесь,и536567545767"/>
          <p:cNvSpPr txBox="1"/>
          <p:nvPr>
            <p:custDataLst>
              <p:tags r:id="rId6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Щелкнем здесь, и снова относительная ссылка изменилась с D3 на D4,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9" name="xlCreateFormulas_Four_movie_VF101913431аабсолютнаяссылка545867552600"/>
          <p:cNvSpPr txBox="1"/>
          <p:nvPr>
            <p:custDataLst>
              <p:tags r:id="rId6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а абсолютная ссылка по-прежнему указывает на ячейку F2.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0" name="xlCreateFormulas_Four_movie_VF101913431Теперьрассмотримеще552700556733"/>
          <p:cNvSpPr txBox="1"/>
          <p:nvPr>
            <p:custDataLst>
              <p:tags r:id="rId6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 рассмотрим еще один пример формулы, в котором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1" name="xlCreateFormulas_Four_movie_VF101913431ссылкинаячейки556833562033"/>
          <p:cNvSpPr txBox="1"/>
          <p:nvPr>
            <p:custDataLst>
              <p:tags r:id="rId6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ссылки на ячейки являются сочетанием относительных и абсолютных.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2" name="xlCreateFormulas_Four_movie_VF101913431Создадимтаблицу,в567267571800"/>
          <p:cNvSpPr txBox="1"/>
          <p:nvPr>
            <p:custDataLst>
              <p:tags r:id="rId68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Создадим таблицу, в которой на основе объема продаж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3" name="xlCreateFormulas_Four_movie_VF101913431будутрассчитыватьсякомиссионные571900578033"/>
          <p:cNvSpPr txBox="1"/>
          <p:nvPr>
            <p:custDataLst>
              <p:tags r:id="rId6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будут рассчитываться комиссионные в зависимости от комиссионной ставки.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4" name="xlCreateFormulas_Four_movie_VF101913431Дляэтогонеобходимо578133586267"/>
          <p:cNvSpPr txBox="1"/>
          <p:nvPr>
            <p:custDataLst>
              <p:tags r:id="rId7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Для этого необходимо создать формулу с так называемыми смешанными ссылками на ячейки,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5" name="xlCreateFormulas_Four_movie_VF101913431вкоторыходна586367594300"/>
          <p:cNvSpPr txBox="1"/>
          <p:nvPr>
            <p:custDataLst>
              <p:tags r:id="rId7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которых одна часть ссылки является абсолютной, а другая — относительной.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6" name="xlCreateFormulas_Four_movie_VF101913431Мнебылодовольно594400597967"/>
          <p:cNvSpPr txBox="1"/>
          <p:nvPr>
            <p:custDataLst>
              <p:tags r:id="rId72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Мне было довольно сложно понять это,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7" name="xlCreateFormulas_Four_movie_VF101913431новконце598067605467"/>
          <p:cNvSpPr txBox="1"/>
          <p:nvPr>
            <p:custDataLst>
              <p:tags r:id="rId7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но в конце концов я разобралась и надеюсь, что теперь вам будет немного проще.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8" name="xlCreateFormulas_Four_movie_VF101913431Какправило,смешанные605567610433"/>
          <p:cNvSpPr txBox="1"/>
          <p:nvPr>
            <p:custDataLst>
              <p:tags r:id="rId7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Как правило, смешанные ссылки на ячейки используются в подобных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9" name="xlCreateFormulas_Four_movie_VF101913431таблицах,которыесодержат610533618767"/>
          <p:cNvSpPr txBox="1"/>
          <p:nvPr>
            <p:custDataLst>
              <p:tags r:id="rId7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таблицах, которые содержат комиссионные ставки или ставки налогообложения.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0" name="xlCreateFormulas_Four_movie_VF101913431Выделимячейку,в618867625733"/>
          <p:cNvSpPr txBox="1"/>
          <p:nvPr>
            <p:custDataLst>
              <p:tags r:id="rId7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Выделим ячейку, в которой необходимо создать первую формулу.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1" name="xlCreateFormulas_Four_movie_VF101913431Передсозданиемтаких625833629633"/>
          <p:cNvSpPr txBox="1"/>
          <p:nvPr>
            <p:custDataLst>
              <p:tags r:id="rId77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Перед созданием таких таблиц нужно определиться,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2" name="xlCreateFormulas_Four_movie_VF101913431начтоформула629733637433"/>
          <p:cNvSpPr txBox="1"/>
          <p:nvPr>
            <p:custDataLst>
              <p:tags r:id="rId7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 что формула должна указывать постоянно, чтобы это было абсолютной ссылкой.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3" name="xlCreateFormulas_Four_movie_VF101913431Итак,необходимо,чтобы637533648300"/>
          <p:cNvSpPr txBox="1"/>
          <p:nvPr>
            <p:custDataLst>
              <p:tags r:id="rId7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Итак, необходимо, чтобы формула постоянно указывала на столбец B, который содержит объемы продаж,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4" name="xlCreateFormulas_Four_movie_VF101913431инастроку648400654333"/>
          <p:cNvSpPr txBox="1"/>
          <p:nvPr>
            <p:custDataLst>
              <p:tags r:id="rId80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и на строку 2, которая содержит комиссионные ставки.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5" name="xlCreateFormulas_Four_movie_VF101913431Дальшевведемформулу:654433667200"/>
          <p:cNvSpPr txBox="1"/>
          <p:nvPr>
            <p:custDataLst>
              <p:tags r:id="rId81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Дальше введем формулу: сначала знак равенства, затем щелкнем здесь, чтобы формула содержала ссылку на "100 000".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6" name="xlCreateFormulas_Four_movie_VF101913431Теперьсделаемссылку667300674800"/>
          <p:cNvSpPr txBox="1"/>
          <p:nvPr>
            <p:custDataLst>
              <p:tags r:id="rId8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 сделаем ссылку на столбец B абсолютной: нажмем клавишу F4,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7" name="xlCreateFormulas_Four_movie_VF101913431послечегоссылка674900682400"/>
          <p:cNvSpPr txBox="1"/>
          <p:nvPr>
            <p:custDataLst>
              <p:tags r:id="rId8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после чего ссылка на ячейку B3 станет абсолютной. Но это не то,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8" name="xlCreateFormulas_Four_movie_VF101913431чтонамтребуется,682500690300"/>
          <p:cNvSpPr txBox="1"/>
          <p:nvPr>
            <p:custDataLst>
              <p:tags r:id="rId8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что нам требуется, так как абсолютной должна быть только ссылка на столбец.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9" name="xlCreateFormulas_Four_movie_VF101913431НажмемклавишуF4690400699367"/>
          <p:cNvSpPr txBox="1"/>
          <p:nvPr>
            <p:custDataLst>
              <p:tags r:id="rId8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Нажмем клавишу F4 еще раз. На этот раз ссылка примет вид "$3",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0" name="xlCreateFormulas_Four_movie_VF101913431тоестьссылка699467710767"/>
          <p:cNvSpPr txBox="1"/>
          <p:nvPr>
            <p:custDataLst>
              <p:tags r:id="rId8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то есть ссылка на строку станет абсолютной, что снова нам не подходит, поэтому нажмем клавишу F4 последний раз,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1" name="xlCreateFormulas_Four_movie_VF101913431послечегоссылка710867723333"/>
          <p:cNvSpPr txBox="1"/>
          <p:nvPr>
            <p:custDataLst>
              <p:tags r:id="rId8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после чего ссылка на столбец B станет абсолютной, а ссылка на строку 3 — относительной. Это то, что нам нужно.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2" name="xlCreateFormulas_Four_movie_VF101913431Формулавсегдабудет723433730600"/>
          <p:cNvSpPr txBox="1"/>
          <p:nvPr>
            <p:custDataLst>
              <p:tags r:id="rId8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Формула всегда будет указывать на столбец B, а относительная ссылка на строку 3 будет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3" name="xlCreateFormulas_Four_movie_VF101913431изменятьсяприкопировании730700739267"/>
          <p:cNvSpPr txBox="1"/>
          <p:nvPr>
            <p:custDataLst>
              <p:tags r:id="rId8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изменяться при копировании вниз, например, на строку 4 или 5 и т. д.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4" name="xlCreateFormulas_Four_movie_VF101913431Теперьвыполнимумножение739367747800"/>
          <p:cNvSpPr txBox="1"/>
          <p:nvPr>
            <p:custDataLst>
              <p:tags r:id="rId9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 выполним умножение на комиссионную ставку, которую сейчас не видно, так как она скрыта.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5" name="xlCreateFormulas_Four_movie_VF101913431Итак,введем&quot;C2&quot;.747900751600"/>
          <p:cNvSpPr txBox="1"/>
          <p:nvPr>
            <p:custDataLst>
              <p:tags r:id="rId91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az-Cyrl-AZ" smtClean="0">
                <a:solidFill>
                  <a:srgbClr val="FFFFFF"/>
                </a:solidFill>
                <a:latin typeface="Calibri"/>
              </a:rPr>
              <a:t>Итак, введем "</a:t>
            </a:r>
            <a:r>
              <a:rPr lang="de-DE" smtClean="0">
                <a:solidFill>
                  <a:srgbClr val="FFFFFF"/>
                </a:solidFill>
                <a:latin typeface="Calibri"/>
              </a:rPr>
              <a:t>C2".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6" name="xlCreateFormulas_Four_movie_VF101913431Намнеобходимопостоянно751700756667"/>
          <p:cNvSpPr txBox="1"/>
          <p:nvPr>
            <p:custDataLst>
              <p:tags r:id="rId9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Нам необходимо постоянно ссылаться на строку 2, поэтому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7" name="xlCreateFormulas_Four_movie_VF101913431нажмемклавишуF4.756767766467"/>
          <p:cNvSpPr txBox="1"/>
          <p:nvPr>
            <p:custDataLst>
              <p:tags r:id="rId9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нажмем клавишу F4. Вся ссылка станет абсолютной. Чтобы ее изменить,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8" name="xlCreateFormulas_Four_movie_VF101913431нажмемклавишуF4766567777133"/>
          <p:cNvSpPr txBox="1"/>
          <p:nvPr>
            <p:custDataLst>
              <p:tags r:id="rId9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нажмем клавишу F4 еще раз, и теперь это то, что нам нужно — относительная ссылка на столбец C,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9" name="xlCreateFormulas_Four_movie_VF101913431таккакформула777233784833"/>
          <p:cNvSpPr txBox="1"/>
          <p:nvPr>
            <p:custDataLst>
              <p:tags r:id="rId95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так как формула будет копироваться в столбец D, E и т.д.,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0" name="xlCreateFormulas_Four_movie_VF101913431ноприэтом784933793167"/>
          <p:cNvSpPr txBox="1"/>
          <p:nvPr>
            <p:custDataLst>
              <p:tags r:id="rId9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но при этом она всегда будет указывать на строку 2 благодаря абсолютной ссылке.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1" name="xlCreateFormulas_Four_movie_VF101913431НажмемклавишуВВОД.793267807100"/>
          <p:cNvSpPr txBox="1"/>
          <p:nvPr>
            <p:custDataLst>
              <p:tags r:id="rId97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Нажмем клавишу ВВОД. Получим комиссионные в размере 1000 при объеме продаж 100 000 и комиссионной ставке 1 %.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2" name="xlCreateFormulas_Four_movie_VF101913431Скопируемформулув807200819733"/>
          <p:cNvSpPr txBox="1"/>
          <p:nvPr>
            <p:custDataLst>
              <p:tags r:id="rId98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Скопируем формулу в следующие ячейки — все правильно. При комиссионной ставке 5 % получаем 5000 комиссионных.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3" name="xlCreateFormulas_Four_movie_VF101913431Выделимэтиячейки,819833829033"/>
          <p:cNvSpPr txBox="1"/>
          <p:nvPr>
            <p:custDataLst>
              <p:tags r:id="rId9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Выделим эти ячейки, чтобы скопировать формулу вниз по всей длине таблицы, отпустим кнопку мыши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4" name="xlCreateFormulas_Four_movie_VF101913431иполучимготовую829133833133"/>
          <p:cNvSpPr txBox="1"/>
          <p:nvPr>
            <p:custDataLst>
              <p:tags r:id="rId100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az-Cyrl-AZ" smtClean="0">
                <a:solidFill>
                  <a:srgbClr val="FFFFFF"/>
                </a:solidFill>
                <a:latin typeface="Calibri"/>
              </a:rPr>
              <a:t>и получим готовую таблицу.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5" name="xlCreateFormulas_Four_movie_VF101913431Теперьвыделимлюбую833233842000"/>
          <p:cNvSpPr txBox="1"/>
          <p:nvPr>
            <p:custDataLst>
              <p:tags r:id="rId101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 выделим любую ячейку, например эту — F10.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6" name="xlCreateFormulas_Four_movie_VF101913431Еслиобъемпродаж842100857000"/>
          <p:cNvSpPr txBox="1"/>
          <p:nvPr>
            <p:custDataLst>
              <p:tags r:id="rId102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Если объем продаж составляет 800 000, при комиссионной ставке 4 % продавец получит 32 000, и если взглянуть на строку формул,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7" name="xlCreateFormulas_Four_movie_VF101913431можноувидетьабсолютную857100868800"/>
          <p:cNvSpPr txBox="1"/>
          <p:nvPr>
            <p:custDataLst>
              <p:tags r:id="rId10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можно увидеть абсолютную ссылку на столбец B, ссылку на строку 10, знак умножения, ссылку на столбец F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8" name="xlCreateFormulas_Four_movie_VF101913431иабсолютнуюссылку868900873133"/>
          <p:cNvSpPr txBox="1"/>
          <p:nvPr>
            <p:custDataLst>
              <p:tags r:id="rId104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и абсолютную ссылку на строку 2.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9" name="xlCreateFormulas_Four_movie_VF101913431Выделимячейку,которая873233886633"/>
          <p:cNvSpPr txBox="1"/>
          <p:nvPr>
            <p:custDataLst>
              <p:tags r:id="rId10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Выделим ячейку, которая соответствует объему продаж 400 000 и комиссионной ставке 1 % и имеет значение 4 000.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10" name="xlCreateFormulas_Four_movie_VF101913431Посмотримсюда,на886733900567"/>
          <p:cNvSpPr txBox="1"/>
          <p:nvPr>
            <p:custDataLst>
              <p:tags r:id="rId10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Посмотрим сюда, на строку формул, и увидим там ссылку на столбец B, ссылку на строку 6, знак умножения,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11" name="xlCreateFormulas_Four_movie_VF101913431ссылкунастолбец900667907100"/>
          <p:cNvSpPr txBox="1"/>
          <p:nvPr>
            <p:custDataLst>
              <p:tags r:id="rId107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ссылку на столбец C и абсолютную ссылку на строку 2.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12" name="xlCreateFormulas_Four_movie_VF101913431Вследующемразделе907200914250"/>
          <p:cNvSpPr txBox="1"/>
          <p:nvPr>
            <p:custDataLst>
              <p:tags r:id="rId10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следующем разделе мы рассмотрим некоторые дополнительные функции.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4790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0" restart="whenNotActive" fill="hold" evtFilter="cancelBubble" nodeType="interactiveSeq">
                    <p:stCondLst>
                      <p:cond evt="onClick" delay="0">
                        <p:tgtEl>
                          <p:spTgt spid="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" fill="hold">
                          <p:stCondLst>
                            <p:cond delay="0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14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"/>
                      </p:tgtEl>
                    </p:cond>
                  </p:nextCondLst>
                </p:seq>
                <p:video>
                  <p:cMediaNode vol="80000">
                    <p:cTn id="15" fill="hold" display="0">
                      <p:stCondLst>
                        <p:cond delay="indefinite"/>
                      </p:stCondLst>
                    </p:cTn>
                    <p:tgtEl>
                      <p:spTgt spid="6"/>
                    </p:tgtEl>
                  </p:cMediaNode>
                </p:video>
                <p:seq concurrent="1" nextAc="seek">
                  <p:cTn id="1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ВячейкеB75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" fill="hold">
                          <p:stCondLst>
                            <p:cond delay="0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ВячейкеB75467"/>
                      </p:tgtEl>
                    </p:cond>
                  </p:nextCondLst>
                </p:seq>
                <p:seq concurrent="1" nextAc="seek">
                  <p:cTn id="2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ВячейкеB712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" fill="hold">
                          <p:stCondLst>
                            <p:cond delay="0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ВячейкеB712333"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Необходимотакжеполучить12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0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Необходимотакжеполучить12433"/>
                      </p:tgtEl>
                    </p:cond>
                  </p:nextCondLst>
                </p:seq>
                <p:seq concurrent="1" nextAc="seek">
                  <p:cTn id="3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Необходимотакжеполучить17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" fill="hold">
                          <p:stCondLst>
                            <p:cond delay="0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Необходимотакжеполучить17300"/>
                      </p:tgtEl>
                    </p:cond>
                  </p:nextCondLst>
                </p:seq>
                <p:seq concurrent="1" nextAc="seek">
                  <p:cTn id="4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Естьдваварианта:17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" fill="hold">
                          <p:stCondLst>
                            <p:cond delay="0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Естьдваварианта:17400"/>
                      </p:tgtEl>
                    </p:cond>
                  </p:nextCondLst>
                </p:seq>
                <p:seq concurrent="1" nextAc="seek">
                  <p:cTn id="4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Естьдваварианта:27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" fill="hold">
                          <p:stCondLst>
                            <p:cond delay="0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Естьдваварианта:27000"/>
                      </p:tgtEl>
                    </p:cond>
                  </p:nextCondLst>
                </p:seq>
                <p:seq concurrent="1" nextAc="seek">
                  <p:cTn id="5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Дляэтоговыделим27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" fill="hold">
                          <p:stCondLst>
                            <p:cond delay="0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Дляэтоговыделим27100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Дляэтоговыделим36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Дляэтоговыделим36500"/>
                      </p:tgtEl>
                    </p:cond>
                  </p:nextCondLst>
                </p:seq>
                <p:seq concurrent="1" nextAc="seek">
                  <p:cTn id="6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затемнажмемлевую36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5" fill="hold">
                          <p:stCondLst>
                            <p:cond delay="0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затемнажмемлевую36600"/>
                      </p:tgtEl>
                    </p:cond>
                  </p:nextCondLst>
                </p:seq>
                <p:seq concurrent="1" nextAc="seek">
                  <p:cTn id="7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затемнажмемлевую50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" fill="hold">
                          <p:stCondLst>
                            <p:cond delay="0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затемнажмемлевую50100"/>
                      </p:tgtEl>
                    </p:cond>
                  </p:nextCondLst>
                </p:seq>
                <p:seq concurrent="1" nextAc="seek">
                  <p:cTn id="7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Взглянемнаобе50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7" fill="hold">
                          <p:stCondLst>
                            <p:cond delay="0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Взглянемнаобе50200"/>
                      </p:tgtEl>
                    </p:cond>
                  </p:nextCondLst>
                </p:seq>
                <p:seq concurrent="1" nextAc="seek">
                  <p:cTn id="8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Взглянемнаобе57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3" fill="hold">
                          <p:stCondLst>
                            <p:cond delay="0"/>
                          </p:stCondLst>
                          <p:childTnLst>
                            <p:par>
                              <p:cTn id="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Взглянемнаобе57700"/>
                      </p:tgtEl>
                    </p:cond>
                  </p:nextCondLst>
                </p:seq>
                <p:seq concurrent="1" nextAc="seek">
                  <p:cTn id="8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ВыделимячейкуB757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9" fill="hold">
                          <p:stCondLst>
                            <p:cond delay="0"/>
                          </p:stCondLst>
                          <p:childTnLst>
                            <p:par>
                              <p:cTn id="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ВыделимячейкуB757800"/>
                      </p:tgtEl>
                    </p:cond>
                  </p:nextCondLst>
                </p:seq>
                <p:seq concurrent="1" nextAc="seek">
                  <p:cTn id="9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ВыделимячейкуB767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5" fill="hold">
                          <p:stCondLst>
                            <p:cond delay="0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ВыделимячейкуB767500"/>
                      </p:tgtEl>
                    </p:cond>
                  </p:nextCondLst>
                </p:seq>
                <p:seq concurrent="1" nextAc="seek">
                  <p:cTn id="10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которыеохватываютвсе67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1" fill="hold">
                          <p:stCondLst>
                            <p:cond delay="0"/>
                          </p:stCondLst>
                          <p:childTnLst>
                            <p:par>
                              <p:cTn id="1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которыеохватываютвсе67600"/>
                      </p:tgtEl>
                    </p:cond>
                  </p:nextCondLst>
                </p:seq>
                <p:seq concurrent="1" nextAc="seek">
                  <p:cTn id="10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которыеохватываютвсе72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7" fill="hold">
                          <p:stCondLst>
                            <p:cond delay="0"/>
                          </p:stCondLst>
                          <p:childTnLst>
                            <p:par>
                              <p:cTn id="1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которыеохватываютвсе72900"/>
                      </p:tgtEl>
                    </p:cond>
                  </p:nextCondLst>
                </p:seq>
                <p:seq concurrent="1" nextAc="seek">
                  <p:cTn id="11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Теперьвыделимячейку73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3" fill="hold">
                          <p:stCondLst>
                            <p:cond delay="0"/>
                          </p:stCondLst>
                          <p:childTnLst>
                            <p:par>
                              <p:cTn id="1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Теперьвыделимячейку73000"/>
                      </p:tgtEl>
                    </p:cond>
                  </p:nextCondLst>
                </p:seq>
                <p:seq concurrent="1" nextAc="seek">
                  <p:cTn id="11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Теперьвыделимячейку86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9" fill="hold">
                          <p:stCondLst>
                            <p:cond delay="0"/>
                          </p:stCondLst>
                          <p:childTnLst>
                            <p:par>
                              <p:cTn id="1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Теперьвыделимячейку86200"/>
                      </p:tgtEl>
                    </p:cond>
                  </p:nextCondLst>
                </p:seq>
                <p:seq concurrent="1" nextAc="seek">
                  <p:cTn id="12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Этаформулаохватывает86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5" fill="hold">
                          <p:stCondLst>
                            <p:cond delay="0"/>
                          </p:stCondLst>
                          <p:childTnLst>
                            <p:par>
                              <p:cTn id="1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Этаформулаохватывает86300"/>
                      </p:tgtEl>
                    </p:cond>
                  </p:nextCondLst>
                </p:seq>
                <p:seq concurrent="1" nextAc="seek">
                  <p:cTn id="13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Этаформулаохватывает91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1" fill="hold">
                          <p:stCondLst>
                            <p:cond delay="0"/>
                          </p:stCondLst>
                          <p:childTnLst>
                            <p:par>
                              <p:cTn id="1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Этаформулаохватывает91567"/>
                      </p:tgtEl>
                    </p:cond>
                  </p:nextCondLst>
                </p:seq>
                <p:seq concurrent="1" nextAc="seek">
                  <p:cTn id="13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Прикопированииформулы91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7" fill="hold">
                          <p:stCondLst>
                            <p:cond delay="0"/>
                          </p:stCondLst>
                          <p:childTnLst>
                            <p:par>
                              <p:cTn id="1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Прикопированииформулы91667"/>
                      </p:tgtEl>
                    </p:cond>
                  </p:nextCondLst>
                </p:seq>
                <p:seq concurrent="1" nextAc="seek">
                  <p:cTn id="14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Прикопированииформулы97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3" fill="hold">
                          <p:stCondLst>
                            <p:cond delay="0"/>
                          </p:stCondLst>
                          <p:childTnLst>
                            <p:par>
                              <p:cTn id="1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Прикопированииформулы97467"/>
                      </p:tgtEl>
                    </p:cond>
                  </p:nextCondLst>
                </p:seq>
                <p:seq concurrent="1" nextAc="seek">
                  <p:cTn id="14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ссылкинаячейки97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9" fill="hold">
                          <p:stCondLst>
                            <p:cond delay="0"/>
                          </p:stCondLst>
                          <p:childTnLst>
                            <p:par>
                              <p:cTn id="1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ссылкинаячейки97567"/>
                      </p:tgtEl>
                    </p:cond>
                  </p:nextCondLst>
                </p:seq>
                <p:seq concurrent="1" nextAc="seek">
                  <p:cTn id="15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ссылкинаячейки105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5" fill="hold">
                          <p:stCondLst>
                            <p:cond delay="0"/>
                          </p:stCondLst>
                          <p:childTnLst>
                            <p:par>
                              <p:cTn id="1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ссылкинаячейки105800"/>
                      </p:tgtEl>
                    </p:cond>
                  </p:nextCondLst>
                </p:seq>
                <p:seq concurrent="1" nextAc="seek">
                  <p:cTn id="16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Еслиприкопировании105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1" fill="hold">
                          <p:stCondLst>
                            <p:cond delay="0"/>
                          </p:stCondLst>
                          <p:childTnLst>
                            <p:par>
                              <p:cTn id="1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Еслиприкопировании105900"/>
                      </p:tgtEl>
                    </p:cond>
                  </p:nextCondLst>
                </p:seq>
                <p:seq concurrent="1" nextAc="seek">
                  <p:cTn id="16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Еслиприкопировании115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7" fill="hold">
                          <p:stCondLst>
                            <p:cond delay="0"/>
                          </p:stCondLst>
                          <p:childTnLst>
                            <p:par>
                              <p:cTn id="1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Еслиприкопировании115733"/>
                      </p:tgtEl>
                    </p:cond>
                  </p:nextCondLst>
                </p:seq>
                <p:seq concurrent="1" nextAc="seek">
                  <p:cTn id="17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Этопростотермин,115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3" fill="hold">
                          <p:stCondLst>
                            <p:cond delay="0"/>
                          </p:stCondLst>
                          <p:childTnLst>
                            <p:par>
                              <p:cTn id="1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Этопростотермин,115833"/>
                      </p:tgtEl>
                    </p:cond>
                  </p:nextCondLst>
                </p:seq>
                <p:seq concurrent="1" nextAc="seek">
                  <p:cTn id="17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Этопростотермин,121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9" fill="hold">
                          <p:stCondLst>
                            <p:cond delay="0"/>
                          </p:stCondLst>
                          <p:childTnLst>
                            <p:par>
                              <p:cTn id="1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Этопростотермин,121000"/>
                      </p:tgtEl>
                    </p:cond>
                  </p:nextCondLst>
                </p:seq>
                <p:seq concurrent="1" nextAc="seek">
                  <p:cTn id="18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Преждечемперейти121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5" fill="hold">
                          <p:stCondLst>
                            <p:cond delay="0"/>
                          </p:stCondLst>
                          <p:childTnLst>
                            <p:par>
                              <p:cTn id="1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Преждечемперейти121100"/>
                      </p:tgtEl>
                    </p:cond>
                  </p:nextCondLst>
                </p:seq>
                <p:seq concurrent="1" nextAc="seek">
                  <p:cTn id="19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Преждечемперейти130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1" fill="hold">
                          <p:stCondLst>
                            <p:cond delay="0"/>
                          </p:stCondLst>
                          <p:childTnLst>
                            <p:par>
                              <p:cTn id="1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Преждечемперейти130933"/>
                      </p:tgtEl>
                    </p:cond>
                  </p:nextCondLst>
                </p:seq>
                <p:seq concurrent="1" nextAc="seek">
                  <p:cTn id="19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Дляэтоговыделим131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7" fill="hold">
                          <p:stCondLst>
                            <p:cond delay="0"/>
                          </p:stCondLst>
                          <p:childTnLst>
                            <p:par>
                              <p:cTn id="1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Дляэтоговыделим131033"/>
                      </p:tgtEl>
                    </p:cond>
                  </p:nextCondLst>
                </p:seq>
                <p:seq concurrent="1" nextAc="seek">
                  <p:cTn id="20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Дляэтоговыделим140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3" fill="hold">
                          <p:stCondLst>
                            <p:cond delay="0"/>
                          </p:stCondLst>
                          <p:childTnLst>
                            <p:par>
                              <p:cTn id="2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Дляэтоговыделим140633"/>
                      </p:tgtEl>
                    </p:cond>
                  </p:nextCondLst>
                </p:seq>
                <p:seq concurrent="1" nextAc="seek">
                  <p:cTn id="20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азатемнажмем140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9" fill="hold">
                          <p:stCondLst>
                            <p:cond delay="0"/>
                          </p:stCondLst>
                          <p:childTnLst>
                            <p:par>
                              <p:cTn id="2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азатемнажмем140733"/>
                      </p:tgtEl>
                    </p:cond>
                  </p:nextCondLst>
                </p:seq>
                <p:seq concurrent="1" nextAc="seek">
                  <p:cTn id="21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азатемнажмем147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15" fill="hold">
                          <p:stCondLst>
                            <p:cond delay="0"/>
                          </p:stCondLst>
                          <p:childTnLst>
                            <p:par>
                              <p:cTn id="2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азатемнажмем147600"/>
                      </p:tgtEl>
                    </p:cond>
                  </p:nextCondLst>
                </p:seq>
                <p:seq concurrent="1" nextAc="seek">
                  <p:cTn id="22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указатель,покаон147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1" fill="hold">
                          <p:stCondLst>
                            <p:cond delay="0"/>
                          </p:stCondLst>
                          <p:childTnLst>
                            <p:par>
                              <p:cTn id="2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указатель,покаон147700"/>
                      </p:tgtEl>
                    </p:cond>
                  </p:nextCondLst>
                </p:seq>
                <p:seq concurrent="1" nextAc="seek">
                  <p:cTn id="22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указатель,покаон156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7" fill="hold">
                          <p:stCondLst>
                            <p:cond delay="0"/>
                          </p:stCondLst>
                          <p:childTnLst>
                            <p:par>
                              <p:cTn id="2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указатель,покаон156867"/>
                      </p:tgtEl>
                    </p:cond>
                  </p:nextCondLst>
                </p:seq>
                <p:seq concurrent="1" nextAc="seek">
                  <p:cTn id="23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Мыполучилисуммы156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3" fill="hold">
                          <p:stCondLst>
                            <p:cond delay="0"/>
                          </p:stCondLst>
                          <p:childTnLst>
                            <p:par>
                              <p:cTn id="2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Мыполучилисуммы156967"/>
                      </p:tgtEl>
                    </p:cond>
                  </p:nextCondLst>
                </p:seq>
                <p:seq concurrent="1" nextAc="seek">
                  <p:cTn id="23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Мыполучилисуммы162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9" fill="hold">
                          <p:stCondLst>
                            <p:cond delay="0"/>
                          </p:stCondLst>
                          <p:childTnLst>
                            <p:par>
                              <p:cTn id="2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Мыполучилисуммы162567"/>
                      </p:tgtEl>
                    </p:cond>
                  </p:nextCondLst>
                </p:seq>
                <p:seq concurrent="1" nextAc="seek">
                  <p:cTn id="24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Кстати,помимоперетаскивания,162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45" fill="hold">
                          <p:stCondLst>
                            <p:cond delay="0"/>
                          </p:stCondLst>
                          <p:childTnLst>
                            <p:par>
                              <p:cTn id="2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Кстати,помимоперетаскивания,162667"/>
                      </p:tgtEl>
                    </p:cond>
                  </p:nextCondLst>
                </p:seq>
                <p:seq concurrent="1" nextAc="seek">
                  <p:cTn id="25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Кстати,помимоперетаскивания,166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1" fill="hold">
                          <p:stCondLst>
                            <p:cond delay="0"/>
                          </p:stCondLst>
                          <p:childTnLst>
                            <p:par>
                              <p:cTn id="2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Кстати,помимоперетаскивания,166267"/>
                      </p:tgtEl>
                    </p:cond>
                  </p:nextCondLst>
                </p:seq>
                <p:seq concurrent="1" nextAc="seek">
                  <p:cTn id="25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такжеможнокопировать166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7" fill="hold">
                          <p:stCondLst>
                            <p:cond delay="0"/>
                          </p:stCondLst>
                          <p:childTnLst>
                            <p:par>
                              <p:cTn id="2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такжеможнокопировать166367"/>
                      </p:tgtEl>
                    </p:cond>
                  </p:nextCondLst>
                </p:seq>
                <p:seq concurrent="1" nextAc="seek">
                  <p:cTn id="26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такжеможнокопировать171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3" fill="hold">
                          <p:stCondLst>
                            <p:cond delay="0"/>
                          </p:stCondLst>
                          <p:childTnLst>
                            <p:par>
                              <p:cTn id="2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такжеможнокопировать171867"/>
                      </p:tgtEl>
                    </p:cond>
                  </p:nextCondLst>
                </p:seq>
                <p:seq concurrent="1" nextAc="seek">
                  <p:cTn id="26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Этоособенноудобно,171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9" fill="hold">
                          <p:stCondLst>
                            <p:cond delay="0"/>
                          </p:stCondLst>
                          <p:childTnLst>
                            <p:par>
                              <p:cTn id="2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Этоособенноудобно,171967"/>
                      </p:tgtEl>
                    </p:cond>
                  </p:nextCondLst>
                </p:seq>
                <p:seq concurrent="1" nextAc="seek">
                  <p:cTn id="27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Этоособенноудобно,176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5" fill="hold">
                          <p:stCondLst>
                            <p:cond delay="0"/>
                          </p:stCondLst>
                          <p:childTnLst>
                            <p:par>
                              <p:cTn id="2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Этоособенноудобно,176167"/>
                      </p:tgtEl>
                    </p:cond>
                  </p:nextCondLst>
                </p:seq>
                <p:seq concurrent="1" nextAc="seek">
                  <p:cTn id="28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изоднойячейки176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1" fill="hold">
                          <p:stCondLst>
                            <p:cond delay="0"/>
                          </p:stCondLst>
                          <p:childTnLst>
                            <p:par>
                              <p:cTn id="2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изоднойячейки176267"/>
                      </p:tgtEl>
                    </p:cond>
                  </p:nextCondLst>
                </p:seq>
                <p:seq concurrent="1" nextAc="seek">
                  <p:cTn id="28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изоднойячейки183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7" fill="hold">
                          <p:stCondLst>
                            <p:cond delay="0"/>
                          </p:stCondLst>
                          <p:childTnLst>
                            <p:par>
                              <p:cTn id="2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изоднойячейки183767"/>
                      </p:tgtEl>
                    </p:cond>
                  </p:nextCondLst>
                </p:seq>
                <p:seq concurrent="1" nextAc="seek">
                  <p:cTn id="29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Рассмотримпример.Удалим183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3" fill="hold">
                          <p:stCondLst>
                            <p:cond delay="0"/>
                          </p:stCondLst>
                          <p:childTnLst>
                            <p:par>
                              <p:cTn id="2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Рассмотримпример.Удалим183867"/>
                      </p:tgtEl>
                    </p:cond>
                  </p:nextCondLst>
                </p:seq>
                <p:seq concurrent="1" nextAc="seek">
                  <p:cTn id="29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Рассмотримпример.Удалим197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9" fill="hold">
                          <p:stCondLst>
                            <p:cond delay="0"/>
                          </p:stCondLst>
                          <p:childTnLst>
                            <p:par>
                              <p:cTn id="3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Рассмотримпример.Удалим197700"/>
                      </p:tgtEl>
                    </p:cond>
                  </p:nextCondLst>
                </p:seq>
                <p:seq concurrent="1" nextAc="seek">
                  <p:cTn id="30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Затемвыделимячейку,197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5" fill="hold">
                          <p:stCondLst>
                            <p:cond delay="0"/>
                          </p:stCondLst>
                          <p:childTnLst>
                            <p:par>
                              <p:cTn id="30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Затемвыделимячейку,197800"/>
                      </p:tgtEl>
                    </p:cond>
                  </p:nextCondLst>
                </p:seq>
                <p:seq concurrent="1" nextAc="seek">
                  <p:cTn id="31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Затемвыделимячейку,207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1" fill="hold">
                          <p:stCondLst>
                            <p:cond delay="0"/>
                          </p:stCondLst>
                          <p:childTnLst>
                            <p:par>
                              <p:cTn id="3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Затемвыделимячейку,207100"/>
                      </p:tgtEl>
                    </p:cond>
                  </p:nextCondLst>
                </p:seq>
                <p:seq concurrent="1" nextAc="seek">
                  <p:cTn id="31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Имеетсянесколькопараметров207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7" fill="hold">
                          <p:stCondLst>
                            <p:cond delay="0"/>
                          </p:stCondLst>
                          <p:childTnLst>
                            <p:par>
                              <p:cTn id="3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Имеетсянесколькопараметров207200"/>
                      </p:tgtEl>
                    </p:cond>
                  </p:nextCondLst>
                </p:seq>
                <p:seq concurrent="1" nextAc="seek">
                  <p:cTn id="32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Имеетсянесколькопараметров217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3" fill="hold">
                          <p:stCondLst>
                            <p:cond delay="0"/>
                          </p:stCondLst>
                          <p:childTnLst>
                            <p:par>
                              <p:cTn id="3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Имеетсянесколькопараметров217433"/>
                      </p:tgtEl>
                    </p:cond>
                  </p:nextCondLst>
                </p:seq>
                <p:seq concurrent="1" nextAc="seek">
                  <p:cTn id="32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Выберемего,после217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9" fill="hold">
                          <p:stCondLst>
                            <p:cond delay="0"/>
                          </p:stCondLst>
                          <p:childTnLst>
                            <p:par>
                              <p:cTn id="3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Выберемего,после217533"/>
                      </p:tgtEl>
                    </p:cond>
                  </p:nextCondLst>
                </p:seq>
                <p:seq concurrent="1" nextAc="seek">
                  <p:cTn id="33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Выберемего,после224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35" fill="hold">
                          <p:stCondLst>
                            <p:cond delay="0"/>
                          </p:stCondLst>
                          <p:childTnLst>
                            <p:par>
                              <p:cTn id="3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Выберемего,после224500"/>
                      </p:tgtEl>
                    </p:cond>
                  </p:nextCondLst>
                </p:seq>
                <p:seq concurrent="1" nextAc="seek">
                  <p:cTn id="34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Чтобыубратьвыделительную224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1" fill="hold">
                          <p:stCondLst>
                            <p:cond delay="0"/>
                          </p:stCondLst>
                          <p:childTnLst>
                            <p:par>
                              <p:cTn id="3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Чтобыубратьвыделительную224600"/>
                      </p:tgtEl>
                    </p:cond>
                  </p:nextCondLst>
                </p:seq>
                <p:seq concurrent="1" nextAc="seek">
                  <p:cTn id="34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Чтобыубратьвыделительную232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7" fill="hold">
                          <p:stCondLst>
                            <p:cond delay="0"/>
                          </p:stCondLst>
                          <p:childTnLst>
                            <p:par>
                              <p:cTn id="3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Чтобыубратьвыделительную232733"/>
                      </p:tgtEl>
                    </p:cond>
                  </p:nextCondLst>
                </p:seq>
                <p:seq concurrent="1" nextAc="seek">
                  <p:cTn id="35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Теперьрассмотримформулу,232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3" fill="hold">
                          <p:stCondLst>
                            <p:cond delay="0"/>
                          </p:stCondLst>
                          <p:childTnLst>
                            <p:par>
                              <p:cTn id="3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Теперьрассмотримформулу,232833"/>
                      </p:tgtEl>
                    </p:cond>
                  </p:nextCondLst>
                </p:seq>
                <p:seq concurrent="1" nextAc="seek">
                  <p:cTn id="35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Теперьрассмотримформулу,249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9" fill="hold">
                          <p:stCondLst>
                            <p:cond delay="0"/>
                          </p:stCondLst>
                          <p:childTnLst>
                            <p:par>
                              <p:cTn id="3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Теперьрассмотримформулу,249400"/>
                      </p:tgtEl>
                    </p:cond>
                  </p:nextCondLst>
                </p:seq>
                <p:seq concurrent="1" nextAc="seek">
                  <p:cTn id="36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Каждыедвенедели249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65" fill="hold">
                          <p:stCondLst>
                            <p:cond delay="0"/>
                          </p:stCondLst>
                          <p:childTnLst>
                            <p:par>
                              <p:cTn id="3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Каждыедвенедели249500"/>
                      </p:tgtEl>
                    </p:cond>
                  </p:nextCondLst>
                </p:seq>
                <p:seq concurrent="1" nextAc="seek">
                  <p:cTn id="37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Каждыедвенедели258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1" fill="hold">
                          <p:stCondLst>
                            <p:cond delay="0"/>
                          </p:stCondLst>
                          <p:childTnLst>
                            <p:par>
                              <p:cTn id="3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Каждыедвенедели258800"/>
                      </p:tgtEl>
                    </p:cond>
                  </p:nextCondLst>
                </p:seq>
                <p:seq concurrent="1" nextAc="seek">
                  <p:cTn id="37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Создадимформулудля258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7" fill="hold">
                          <p:stCondLst>
                            <p:cond delay="0"/>
                          </p:stCondLst>
                          <p:childTnLst>
                            <p:par>
                              <p:cTn id="3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Создадимформулудля258900"/>
                      </p:tgtEl>
                    </p:cond>
                  </p:nextCondLst>
                </p:seq>
                <p:seq concurrent="1" nextAc="seek">
                  <p:cTn id="38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Создадимформулудля263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3" fill="hold">
                          <p:stCondLst>
                            <p:cond delay="0"/>
                          </p:stCondLst>
                          <p:childTnLst>
                            <p:par>
                              <p:cTn id="3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Создадимформулудля263867"/>
                      </p:tgtEl>
                    </p:cond>
                  </p:nextCondLst>
                </p:seq>
                <p:seq concurrent="1" nextAc="seek">
                  <p:cTn id="38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Введемставку—263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9" fill="hold">
                          <p:stCondLst>
                            <p:cond delay="0"/>
                          </p:stCondLst>
                          <p:childTnLst>
                            <p:par>
                              <p:cTn id="3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Введемставку—263967"/>
                      </p:tgtEl>
                    </p:cond>
                  </p:nextCondLst>
                </p:seq>
                <p:seq concurrent="1" nextAc="seek">
                  <p:cTn id="39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Введемставку—276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95" fill="hold">
                          <p:stCondLst>
                            <p:cond delay="0"/>
                          </p:stCondLst>
                          <p:childTnLst>
                            <p:par>
                              <p:cTn id="3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Введемставку—276000"/>
                      </p:tgtEl>
                    </p:cond>
                  </p:nextCondLst>
                </p:seq>
                <p:seq concurrent="1" nextAc="seek">
                  <p:cTn id="40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Затемвэту276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1" fill="hold">
                          <p:stCondLst>
                            <p:cond delay="0"/>
                          </p:stCondLst>
                          <p:childTnLst>
                            <p:par>
                              <p:cTn id="4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Затемвэту276100"/>
                      </p:tgtEl>
                    </p:cond>
                  </p:nextCondLst>
                </p:seq>
                <p:seq concurrent="1" nextAc="seek">
                  <p:cTn id="40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Затемвэту286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7" fill="hold">
                          <p:stCondLst>
                            <p:cond delay="0"/>
                          </p:stCondLst>
                          <p:childTnLst>
                            <p:par>
                              <p:cTn id="4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Затемвэту286633"/>
                      </p:tgtEl>
                    </p:cond>
                  </p:nextCondLst>
                </p:seq>
                <p:seq concurrent="1" nextAc="seek">
                  <p:cTn id="41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послечегоумножим286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3" fill="hold">
                          <p:stCondLst>
                            <p:cond delay="0"/>
                          </p:stCondLst>
                          <p:childTnLst>
                            <p:par>
                              <p:cTn id="4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послечегоумножим286733"/>
                      </p:tgtEl>
                    </p:cond>
                  </p:nextCondLst>
                </p:seq>
                <p:seq concurrent="1" nextAc="seek">
                  <p:cTn id="41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послечегоумножим296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9" fill="hold">
                          <p:stCondLst>
                            <p:cond delay="0"/>
                          </p:stCondLst>
                          <p:childTnLst>
                            <p:par>
                              <p:cTn id="4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послечегоумножим296033"/>
                      </p:tgtEl>
                    </p:cond>
                  </p:nextCondLst>
                </p:seq>
                <p:seq concurrent="1" nextAc="seek">
                  <p:cTn id="42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инажмемклавишу296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25" fill="hold">
                          <p:stCondLst>
                            <p:cond delay="0"/>
                          </p:stCondLst>
                          <p:childTnLst>
                            <p:par>
                              <p:cTn id="4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инажмемклавишу296133"/>
                      </p:tgtEl>
                    </p:cond>
                  </p:nextCondLst>
                </p:seq>
                <p:seq concurrent="1" nextAc="seek">
                  <p:cTn id="43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инажмемклавишу307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1" fill="hold">
                          <p:stCondLst>
                            <p:cond delay="0"/>
                          </p:stCondLst>
                          <p:childTnLst>
                            <p:par>
                              <p:cTn id="4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инажмемклавишу307100"/>
                      </p:tgtEl>
                    </p:cond>
                  </p:nextCondLst>
                </p:seq>
                <p:seq concurrent="1" nextAc="seek">
                  <p:cTn id="43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Теперьскопируемформулу,307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7" fill="hold">
                          <p:stCondLst>
                            <p:cond delay="0"/>
                          </p:stCondLst>
                          <p:childTnLst>
                            <p:par>
                              <p:cTn id="4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Теперьскопируемформулу,307200"/>
                      </p:tgtEl>
                    </p:cond>
                  </p:nextCondLst>
                </p:seq>
                <p:seq concurrent="1" nextAc="seek">
                  <p:cTn id="44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Теперьскопируемформулу,313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3" fill="hold">
                          <p:stCondLst>
                            <p:cond delay="0"/>
                          </p:stCondLst>
                          <p:childTnLst>
                            <p:par>
                              <p:cTn id="4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Теперьскопируемформулу,313133"/>
                      </p:tgtEl>
                    </p:cond>
                  </p:nextCondLst>
                </p:seq>
                <p:seq concurrent="1" nextAc="seek">
                  <p:cTn id="44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Скопируйтееевниз313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9" fill="hold">
                          <p:stCondLst>
                            <p:cond delay="0"/>
                          </p:stCondLst>
                          <p:childTnLst>
                            <p:par>
                              <p:cTn id="4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Скопируйтееевниз313233"/>
                      </p:tgtEl>
                    </p:cond>
                  </p:nextCondLst>
                </p:seq>
                <p:seq concurrent="1" nextAc="seek">
                  <p:cTn id="45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Скопируйтееевниз326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55" fill="hold">
                          <p:stCondLst>
                            <p:cond delay="0"/>
                          </p:stCondLst>
                          <p:childTnLst>
                            <p:par>
                              <p:cTn id="4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Скопируйтееевниз326733"/>
                      </p:tgtEl>
                    </p:cond>
                  </p:nextCondLst>
                </p:seq>
                <p:seq concurrent="1" nextAc="seek">
                  <p:cTn id="46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Взглянемнаформулу326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1" fill="hold">
                          <p:stCondLst>
                            <p:cond delay="0"/>
                          </p:stCondLst>
                          <p:childTnLst>
                            <p:par>
                              <p:cTn id="4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Взглянемнаформулу326833"/>
                      </p:tgtEl>
                    </p:cond>
                  </p:nextCondLst>
                </p:seq>
                <p:seq concurrent="1" nextAc="seek">
                  <p:cTn id="46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Взглянемнаформулу332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7" fill="hold">
                          <p:stCondLst>
                            <p:cond delay="0"/>
                          </p:stCondLst>
                          <p:childTnLst>
                            <p:par>
                              <p:cTn id="4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Взглянемнаформулу332533"/>
                      </p:tgtEl>
                    </p:cond>
                  </p:nextCondLst>
                </p:seq>
                <p:seq concurrent="1" nextAc="seek">
                  <p:cTn id="47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ВыделивячейкуE2,332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3" fill="hold">
                          <p:stCondLst>
                            <p:cond delay="0"/>
                          </p:stCondLst>
                          <p:childTnLst>
                            <p:par>
                              <p:cTn id="4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ВыделивячейкуE2,332633"/>
                      </p:tgtEl>
                    </p:cond>
                  </p:nextCondLst>
                </p:seq>
                <p:seq concurrent="1" nextAc="seek">
                  <p:cTn id="47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ВыделивячейкуE2,345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9" fill="hold">
                          <p:stCondLst>
                            <p:cond delay="0"/>
                          </p:stCondLst>
                          <p:childTnLst>
                            <p:par>
                              <p:cTn id="4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ВыделивячейкуE2,345000"/>
                      </p:tgtEl>
                    </p:cond>
                  </p:nextCondLst>
                </p:seq>
                <p:seq concurrent="1" nextAc="seek">
                  <p:cTn id="48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Этоабсолютноправильно:345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5" fill="hold">
                          <p:stCondLst>
                            <p:cond delay="0"/>
                          </p:stCondLst>
                          <p:childTnLst>
                            <p:par>
                              <p:cTn id="4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Этоабсолютноправильно:345100"/>
                      </p:tgtEl>
                    </p:cond>
                  </p:nextCondLst>
                </p:seq>
                <p:seq concurrent="1" nextAc="seek">
                  <p:cTn id="49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Этоабсолютноправильно:353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91" fill="hold">
                          <p:stCondLst>
                            <p:cond delay="0"/>
                          </p:stCondLst>
                          <p:childTnLst>
                            <p:par>
                              <p:cTn id="4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Этоабсолютноправильно:353967"/>
                      </p:tgtEl>
                    </p:cond>
                  </p:nextCondLst>
                </p:seq>
                <p:seq concurrent="1" nextAc="seek">
                  <p:cTn id="49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Ноеслищелкнуть354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97" fill="hold">
                          <p:stCondLst>
                            <p:cond delay="0"/>
                          </p:stCondLst>
                          <p:childTnLst>
                            <p:par>
                              <p:cTn id="4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Ноеслищелкнуть354067"/>
                      </p:tgtEl>
                    </p:cond>
                  </p:nextCondLst>
                </p:seq>
                <p:seq concurrent="1" nextAc="seek">
                  <p:cTn id="50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Ноеслищелкнуть366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03" fill="hold">
                          <p:stCondLst>
                            <p:cond delay="0"/>
                          </p:stCondLst>
                          <p:childTnLst>
                            <p:par>
                              <p:cTn id="5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Ноеслищелкнуть366200"/>
                      </p:tgtEl>
                    </p:cond>
                  </p:nextCondLst>
                </p:seq>
                <p:seq concurrent="1" nextAc="seek">
                  <p:cTn id="50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Новячейке366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09" fill="hold">
                          <p:stCondLst>
                            <p:cond delay="0"/>
                          </p:stCondLst>
                          <p:childTnLst>
                            <p:par>
                              <p:cTn id="5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Новячейке366300"/>
                      </p:tgtEl>
                    </p:cond>
                  </p:nextCondLst>
                </p:seq>
                <p:seq concurrent="1" nextAc="seek">
                  <p:cTn id="51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Новячейке373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15" fill="hold">
                          <p:stCondLst>
                            <p:cond delay="0"/>
                          </p:stCondLst>
                          <p:childTnLst>
                            <p:par>
                              <p:cTn id="5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Новячейке373367"/>
                      </p:tgtEl>
                    </p:cond>
                  </p:nextCondLst>
                </p:seq>
                <p:seq concurrent="1" nextAc="seek">
                  <p:cTn id="52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И,конечноже,373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21" fill="hold">
                          <p:stCondLst>
                            <p:cond delay="0"/>
                          </p:stCondLst>
                          <p:childTnLst>
                            <p:par>
                              <p:cTn id="5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И,конечноже,373467"/>
                      </p:tgtEl>
                    </p:cond>
                  </p:nextCondLst>
                </p:seq>
                <p:seq concurrent="1" nextAc="seek">
                  <p:cTn id="52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И,конечноже,385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27" fill="hold">
                          <p:stCondLst>
                            <p:cond delay="0"/>
                          </p:stCondLst>
                          <p:childTnLst>
                            <p:par>
                              <p:cTn id="5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И,конечноже,385067"/>
                      </p:tgtEl>
                    </p:cond>
                  </p:nextCondLst>
                </p:seq>
                <p:seq concurrent="1" nextAc="seek">
                  <p:cTn id="53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азатем,если385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3" fill="hold">
                          <p:stCondLst>
                            <p:cond delay="0"/>
                          </p:stCondLst>
                          <p:childTnLst>
                            <p:par>
                              <p:cTn id="5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азатем,если385167"/>
                      </p:tgtEl>
                    </p:cond>
                  </p:nextCondLst>
                </p:seq>
                <p:seq concurrent="1" nextAc="seek">
                  <p:cTn id="53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азатем,если390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9" fill="hold">
                          <p:stCondLst>
                            <p:cond delay="0"/>
                          </p:stCondLst>
                          <p:childTnLst>
                            <p:par>
                              <p:cTn id="5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азатем,если390033"/>
                      </p:tgtEl>
                    </p:cond>
                  </p:nextCondLst>
                </p:seq>
                <p:seq concurrent="1" nextAc="seek">
                  <p:cTn id="54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Этопримертого,390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45" fill="hold">
                          <p:stCondLst>
                            <p:cond delay="0"/>
                          </p:stCondLst>
                          <p:childTnLst>
                            <p:par>
                              <p:cTn id="5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Этопримертого,390133"/>
                      </p:tgtEl>
                    </p:cond>
                  </p:nextCondLst>
                </p:seq>
                <p:seq concurrent="1" nextAc="seek">
                  <p:cTn id="55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Этопримертого,396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51" fill="hold">
                          <p:stCondLst>
                            <p:cond delay="0"/>
                          </p:stCondLst>
                          <p:childTnLst>
                            <p:par>
                              <p:cTn id="5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Этопримертого,396900"/>
                      </p:tgtEl>
                    </p:cond>
                  </p:nextCondLst>
                </p:seq>
                <p:seq concurrent="1" nextAc="seek">
                  <p:cTn id="55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иногдаэтогоделать397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57" fill="hold">
                          <p:stCondLst>
                            <p:cond delay="0"/>
                          </p:stCondLst>
                          <p:childTnLst>
                            <p:par>
                              <p:cTn id="5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иногдаэтогоделать397000"/>
                      </p:tgtEl>
                    </p:cond>
                  </p:nextCondLst>
                </p:seq>
                <p:seq concurrent="1" nextAc="seek">
                  <p:cTn id="56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иногдаэтогоделать404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63" fill="hold">
                          <p:stCondLst>
                            <p:cond delay="0"/>
                          </p:stCondLst>
                          <p:childTnLst>
                            <p:par>
                              <p:cTn id="5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6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иногдаэтогоделать404900"/>
                      </p:tgtEl>
                    </p:cond>
                  </p:nextCondLst>
                </p:seq>
                <p:seq concurrent="1" nextAc="seek">
                  <p:cTn id="56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Удалимэто.А405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69" fill="hold">
                          <p:stCondLst>
                            <p:cond delay="0"/>
                          </p:stCondLst>
                          <p:childTnLst>
                            <p:par>
                              <p:cTn id="5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Удалимэто.А405000"/>
                      </p:tgtEl>
                    </p:cond>
                  </p:nextCondLst>
                </p:seq>
                <p:seq concurrent="1" nextAc="seek">
                  <p:cTn id="57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Удалимэто.А413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75" fill="hold">
                          <p:stCondLst>
                            <p:cond delay="0"/>
                          </p:stCondLst>
                          <p:childTnLst>
                            <p:par>
                              <p:cTn id="5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8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Удалимэто.А413133"/>
                      </p:tgtEl>
                    </p:cond>
                  </p:nextCondLst>
                </p:seq>
                <p:seq concurrent="1" nextAc="seek">
                  <p:cTn id="58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Введемзнакравенства,413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81" fill="hold">
                          <p:stCondLst>
                            <p:cond delay="0"/>
                          </p:stCondLst>
                          <p:childTnLst>
                            <p:par>
                              <p:cTn id="5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Введемзнакравенства,413233"/>
                      </p:tgtEl>
                    </p:cond>
                  </p:nextCondLst>
                </p:seq>
                <p:seq concurrent="1" nextAc="seek">
                  <p:cTn id="58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Введемзнакравенства,425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87" fill="hold">
                          <p:stCondLst>
                            <p:cond delay="0"/>
                          </p:stCondLst>
                          <p:childTnLst>
                            <p:par>
                              <p:cTn id="5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Введемзнакравенства,425367"/>
                      </p:tgtEl>
                    </p:cond>
                  </p:nextCondLst>
                </p:seq>
                <p:seq concurrent="1" nextAc="seek">
                  <p:cTn id="59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Щелкнемздесь,чтобы425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3" fill="hold">
                          <p:stCondLst>
                            <p:cond delay="0"/>
                          </p:stCondLst>
                          <p:childTnLst>
                            <p:par>
                              <p:cTn id="5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Щелкнемздесь,чтобы425467"/>
                      </p:tgtEl>
                    </p:cond>
                  </p:nextCondLst>
                </p:seq>
                <p:seq concurrent="1" nextAc="seek">
                  <p:cTn id="59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Щелкнемздесь,чтобы430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9" fill="hold">
                          <p:stCondLst>
                            <p:cond delay="0"/>
                          </p:stCondLst>
                          <p:childTnLst>
                            <p:par>
                              <p:cTn id="6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Щелкнемздесь,чтобы430867"/>
                      </p:tgtEl>
                    </p:cond>
                  </p:nextCondLst>
                </p:seq>
                <p:seq concurrent="1" nextAc="seek">
                  <p:cTn id="60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Нонаэтот430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05" fill="hold">
                          <p:stCondLst>
                            <p:cond delay="0"/>
                          </p:stCondLst>
                          <p:childTnLst>
                            <p:par>
                              <p:cTn id="60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Нонаэтот430967"/>
                      </p:tgtEl>
                    </p:cond>
                  </p:nextCondLst>
                </p:seq>
                <p:seq concurrent="1" nextAc="seek">
                  <p:cTn id="61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Нонаэтот438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11" fill="hold">
                          <p:stCondLst>
                            <p:cond delay="0"/>
                          </p:stCondLst>
                          <p:childTnLst>
                            <p:par>
                              <p:cTn id="6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Нонаэтот438667"/>
                      </p:tgtEl>
                    </p:cond>
                  </p:nextCondLst>
                </p:seq>
                <p:seq concurrent="1" nextAc="seek">
                  <p:cTn id="61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наабсолютную,которая438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17" fill="hold">
                          <p:stCondLst>
                            <p:cond delay="0"/>
                          </p:stCondLst>
                          <p:childTnLst>
                            <p:par>
                              <p:cTn id="6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наабсолютную,которая438767"/>
                      </p:tgtEl>
                    </p:cond>
                  </p:nextCondLst>
                </p:seq>
                <p:seq concurrent="1" nextAc="seek">
                  <p:cTn id="62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наабсолютную,которая445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23" fill="hold">
                          <p:stCondLst>
                            <p:cond delay="0"/>
                          </p:stCondLst>
                          <p:childTnLst>
                            <p:par>
                              <p:cTn id="6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наабсолютную,которая445000"/>
                      </p:tgtEl>
                    </p:cond>
                  </p:nextCondLst>
                </p:seq>
                <p:seq concurrent="1" nextAc="seek">
                  <p:cTn id="62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Крометого,абсолютные445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29" fill="hold">
                          <p:stCondLst>
                            <p:cond delay="0"/>
                          </p:stCondLst>
                          <p:childTnLst>
                            <p:par>
                              <p:cTn id="6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Крометого,абсолютные445100"/>
                      </p:tgtEl>
                    </p:cond>
                  </p:nextCondLst>
                </p:seq>
                <p:seq concurrent="1" nextAc="seek">
                  <p:cTn id="63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Крометого,абсолютные457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35" fill="hold">
                          <p:stCondLst>
                            <p:cond delay="0"/>
                          </p:stCondLst>
                          <p:childTnLst>
                            <p:par>
                              <p:cTn id="6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Крометого,абсолютные457767"/>
                      </p:tgtEl>
                    </p:cond>
                  </p:nextCondLst>
                </p:seq>
                <p:seq concurrent="1" nextAc="seek">
                  <p:cTn id="64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Возможно,теперьссылка457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41" fill="hold">
                          <p:stCondLst>
                            <p:cond delay="0"/>
                          </p:stCondLst>
                          <p:childTnLst>
                            <p:par>
                              <p:cTn id="6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Возможно,теперьссылка457867"/>
                      </p:tgtEl>
                    </p:cond>
                  </p:nextCondLst>
                </p:seq>
                <p:seq concurrent="1" nextAc="seek">
                  <p:cTn id="64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Возможно,теперьссылка471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47" fill="hold">
                          <p:stCondLst>
                            <p:cond delay="0"/>
                          </p:stCondLst>
                          <p:childTnLst>
                            <p:par>
                              <p:cTn id="6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0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Возможно,теперьссылка471267"/>
                      </p:tgtEl>
                    </p:cond>
                  </p:nextCondLst>
                </p:seq>
                <p:seq concurrent="1" nextAc="seek">
                  <p:cTn id="65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Этопростоозначает,471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53" fill="hold">
                          <p:stCondLst>
                            <p:cond delay="0"/>
                          </p:stCondLst>
                          <p:childTnLst>
                            <p:par>
                              <p:cTn id="6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Этопростоозначает,471367"/>
                      </p:tgtEl>
                    </p:cond>
                  </p:nextCondLst>
                </p:seq>
                <p:seq concurrent="1" nextAc="seek">
                  <p:cTn id="65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Этопростоозначает,480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59" fill="hold">
                          <p:stCondLst>
                            <p:cond delay="0"/>
                          </p:stCondLst>
                          <p:childTnLst>
                            <p:par>
                              <p:cTn id="6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Этопростоозначает,480567"/>
                      </p:tgtEl>
                    </p:cond>
                  </p:nextCondLst>
                </p:seq>
                <p:seq concurrent="1" nextAc="seek">
                  <p:cTn id="66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Кстати,есливы480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65" fill="hold">
                          <p:stCondLst>
                            <p:cond delay="0"/>
                          </p:stCondLst>
                          <p:childTnLst>
                            <p:par>
                              <p:cTn id="6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Кстати,есливы480667"/>
                      </p:tgtEl>
                    </p:cond>
                  </p:nextCondLst>
                </p:seq>
                <p:seq concurrent="1" nextAc="seek">
                  <p:cTn id="67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Кстати,есливы490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1" fill="hold">
                          <p:stCondLst>
                            <p:cond delay="0"/>
                          </p:stCondLst>
                          <p:childTnLst>
                            <p:par>
                              <p:cTn id="6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Кстати,есливы490567"/>
                      </p:tgtEl>
                    </p:cond>
                  </p:nextCondLst>
                </p:seq>
                <p:seq concurrent="1" nextAc="seek">
                  <p:cTn id="67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Знакдолларавсегда490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7" fill="hold">
                          <p:stCondLst>
                            <p:cond delay="0"/>
                          </p:stCondLst>
                          <p:childTnLst>
                            <p:par>
                              <p:cTn id="6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Знакдолларавсегда490667"/>
                      </p:tgtEl>
                    </p:cond>
                  </p:nextCondLst>
                </p:seq>
                <p:seq concurrent="1" nextAc="seek">
                  <p:cTn id="68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Знакдолларавсегда504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83" fill="hold">
                          <p:stCondLst>
                            <p:cond delay="0"/>
                          </p:stCondLst>
                          <p:childTnLst>
                            <p:par>
                              <p:cTn id="6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6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Знакдолларавсегда504100"/>
                      </p:tgtEl>
                    </p:cond>
                  </p:nextCondLst>
                </p:seq>
                <p:seq concurrent="1" nextAc="seek">
                  <p:cTn id="68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НажмемклавишуВВОД504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89" fill="hold">
                          <p:stCondLst>
                            <p:cond delay="0"/>
                          </p:stCondLst>
                          <p:childTnLst>
                            <p:par>
                              <p:cTn id="6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НажмемклавишуВВОД504200"/>
                      </p:tgtEl>
                    </p:cond>
                  </p:nextCondLst>
                </p:seq>
                <p:seq concurrent="1" nextAc="seek">
                  <p:cTn id="69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НажмемклавишуВВОД514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95" fill="hold">
                          <p:stCondLst>
                            <p:cond delay="0"/>
                          </p:stCondLst>
                          <p:childTnLst>
                            <p:par>
                              <p:cTn id="6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8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НажмемклавишуВВОД514100"/>
                      </p:tgtEl>
                    </p:cond>
                  </p:nextCondLst>
                </p:seq>
                <p:seq concurrent="1" nextAc="seek">
                  <p:cTn id="70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длякаждогопродавца514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01" fill="hold">
                          <p:stCondLst>
                            <p:cond delay="0"/>
                          </p:stCondLst>
                          <p:childTnLst>
                            <p:par>
                              <p:cTn id="7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5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длякаждогопродавца514200"/>
                      </p:tgtEl>
                    </p:cond>
                  </p:nextCondLst>
                </p:seq>
                <p:seq concurrent="1" nextAc="seek">
                  <p:cTn id="70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длякаждогопродавца520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07" fill="hold">
                          <p:stCondLst>
                            <p:cond delay="0"/>
                          </p:stCondLst>
                          <p:childTnLst>
                            <p:par>
                              <p:cTn id="7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длякаждогопродавца520000"/>
                      </p:tgtEl>
                    </p:cond>
                  </p:nextCondLst>
                </p:seq>
                <p:seq concurrent="1" nextAc="seek">
                  <p:cTn id="71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Есливыделитьэту520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3" fill="hold">
                          <p:stCondLst>
                            <p:cond delay="0"/>
                          </p:stCondLst>
                          <p:childTnLst>
                            <p:par>
                              <p:cTn id="7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Есливыделитьэту520100"/>
                      </p:tgtEl>
                    </p:cond>
                  </p:nextCondLst>
                </p:seq>
                <p:seq concurrent="1" nextAc="seek">
                  <p:cTn id="71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Есливыделитьэту528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9" fill="hold">
                          <p:stCondLst>
                            <p:cond delay="0"/>
                          </p:stCondLst>
                          <p:childTnLst>
                            <p:par>
                              <p:cTn id="7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Есливыделитьэту528867"/>
                      </p:tgtEl>
                    </p:cond>
                  </p:nextCondLst>
                </p:seq>
                <p:seq concurrent="1" nextAc="seek">
                  <p:cTn id="72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иабсолютнуюссылку,528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25" fill="hold">
                          <p:stCondLst>
                            <p:cond delay="0"/>
                          </p:stCondLst>
                          <p:childTnLst>
                            <p:par>
                              <p:cTn id="7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иабсолютнуюссылку,528967"/>
                      </p:tgtEl>
                    </p:cond>
                  </p:nextCondLst>
                </p:seq>
                <p:seq concurrent="1" nextAc="seek">
                  <p:cTn id="73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иабсолютнуюссылку,536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31" fill="hold">
                          <p:stCondLst>
                            <p:cond delay="0"/>
                          </p:stCondLst>
                          <p:childTnLst>
                            <p:par>
                              <p:cTn id="7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иабсолютнуюссылку,536467"/>
                      </p:tgtEl>
                    </p:cond>
                  </p:nextCondLst>
                </p:seq>
                <p:seq concurrent="1" nextAc="seek">
                  <p:cTn id="73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Щелкнемздесь,и536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37" fill="hold">
                          <p:stCondLst>
                            <p:cond delay="0"/>
                          </p:stCondLst>
                          <p:childTnLst>
                            <p:par>
                              <p:cTn id="7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1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Щелкнемздесь,и536567"/>
                      </p:tgtEl>
                    </p:cond>
                  </p:nextCondLst>
                </p:seq>
                <p:seq concurrent="1" nextAc="seek">
                  <p:cTn id="74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Щелкнемздесь,и545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43" fill="hold">
                          <p:stCondLst>
                            <p:cond delay="0"/>
                          </p:stCondLst>
                          <p:childTnLst>
                            <p:par>
                              <p:cTn id="7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6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Щелкнемздесь,и545767"/>
                      </p:tgtEl>
                    </p:cond>
                  </p:nextCondLst>
                </p:seq>
                <p:seq concurrent="1" nextAc="seek">
                  <p:cTn id="74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аабсолютнаяссылка545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49" fill="hold">
                          <p:stCondLst>
                            <p:cond delay="0"/>
                          </p:stCondLst>
                          <p:childTnLst>
                            <p:par>
                              <p:cTn id="7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аабсолютнаяссылка545867"/>
                      </p:tgtEl>
                    </p:cond>
                  </p:nextCondLst>
                </p:seq>
                <p:seq concurrent="1" nextAc="seek">
                  <p:cTn id="75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аабсолютнаяссылка552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55" fill="hold">
                          <p:stCondLst>
                            <p:cond delay="0"/>
                          </p:stCondLst>
                          <p:childTnLst>
                            <p:par>
                              <p:cTn id="7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8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аабсолютнаяссылка552600"/>
                      </p:tgtEl>
                    </p:cond>
                  </p:nextCondLst>
                </p:seq>
                <p:seq concurrent="1" nextAc="seek">
                  <p:cTn id="76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Теперьрассмотримеще552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61" fill="hold">
                          <p:stCondLst>
                            <p:cond delay="0"/>
                          </p:stCondLst>
                          <p:childTnLst>
                            <p:par>
                              <p:cTn id="7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Теперьрассмотримеще552700"/>
                      </p:tgtEl>
                    </p:cond>
                  </p:nextCondLst>
                </p:seq>
                <p:seq concurrent="1" nextAc="seek">
                  <p:cTn id="76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Теперьрассмотримеще556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67" fill="hold">
                          <p:stCondLst>
                            <p:cond delay="0"/>
                          </p:stCondLst>
                          <p:childTnLst>
                            <p:par>
                              <p:cTn id="7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Теперьрассмотримеще556733"/>
                      </p:tgtEl>
                    </p:cond>
                  </p:nextCondLst>
                </p:seq>
                <p:seq concurrent="1" nextAc="seek">
                  <p:cTn id="77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ссылкинаячейки556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73" fill="hold">
                          <p:stCondLst>
                            <p:cond delay="0"/>
                          </p:stCondLst>
                          <p:childTnLst>
                            <p:par>
                              <p:cTn id="7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ссылкинаячейки556833"/>
                      </p:tgtEl>
                    </p:cond>
                  </p:nextCondLst>
                </p:seq>
                <p:seq concurrent="1" nextAc="seek">
                  <p:cTn id="77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ссылкинаячейки562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79" fill="hold">
                          <p:stCondLst>
                            <p:cond delay="0"/>
                          </p:stCondLst>
                          <p:childTnLst>
                            <p:par>
                              <p:cTn id="7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8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2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ссылкинаячейки562033"/>
                      </p:tgtEl>
                    </p:cond>
                  </p:nextCondLst>
                </p:seq>
                <p:seq concurrent="1" nextAc="seek">
                  <p:cTn id="78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Создадимтаблицу,в567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85" fill="hold">
                          <p:stCondLst>
                            <p:cond delay="0"/>
                          </p:stCondLst>
                          <p:childTnLst>
                            <p:par>
                              <p:cTn id="7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8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Создадимтаблицу,в567267"/>
                      </p:tgtEl>
                    </p:cond>
                  </p:nextCondLst>
                </p:seq>
                <p:seq concurrent="1" nextAc="seek">
                  <p:cTn id="79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Создадимтаблицу,в571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91" fill="hold">
                          <p:stCondLst>
                            <p:cond delay="0"/>
                          </p:stCondLst>
                          <p:childTnLst>
                            <p:par>
                              <p:cTn id="7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Создадимтаблицу,в571800"/>
                      </p:tgtEl>
                    </p:cond>
                  </p:nextCondLst>
                </p:seq>
                <p:seq concurrent="1" nextAc="seek">
                  <p:cTn id="79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будутрассчитыватьсякомиссионные571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97" fill="hold">
                          <p:stCondLst>
                            <p:cond delay="0"/>
                          </p:stCondLst>
                          <p:childTnLst>
                            <p:par>
                              <p:cTn id="7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будутрассчитыватьсякомиссионные571900"/>
                      </p:tgtEl>
                    </p:cond>
                  </p:nextCondLst>
                </p:seq>
                <p:seq concurrent="1" nextAc="seek">
                  <p:cTn id="80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будутрассчитыватьсякомиссионные578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03" fill="hold">
                          <p:stCondLst>
                            <p:cond delay="0"/>
                          </p:stCondLst>
                          <p:childTnLst>
                            <p:par>
                              <p:cTn id="8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6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будутрассчитыватьсякомиссионные578033"/>
                      </p:tgtEl>
                    </p:cond>
                  </p:nextCondLst>
                </p:seq>
                <p:seq concurrent="1" nextAc="seek">
                  <p:cTn id="80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Дляэтогонеобходимо578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09" fill="hold">
                          <p:stCondLst>
                            <p:cond delay="0"/>
                          </p:stCondLst>
                          <p:childTnLst>
                            <p:par>
                              <p:cTn id="8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Дляэтогонеобходимо578133"/>
                      </p:tgtEl>
                    </p:cond>
                  </p:nextCondLst>
                </p:seq>
                <p:seq concurrent="1" nextAc="seek">
                  <p:cTn id="81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Дляэтогонеобходимо586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15" fill="hold">
                          <p:stCondLst>
                            <p:cond delay="0"/>
                          </p:stCondLst>
                          <p:childTnLst>
                            <p:par>
                              <p:cTn id="8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8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Дляэтогонеобходимо586267"/>
                      </p:tgtEl>
                    </p:cond>
                  </p:nextCondLst>
                </p:seq>
                <p:seq concurrent="1" nextAc="seek">
                  <p:cTn id="82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вкоторыходна586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21" fill="hold">
                          <p:stCondLst>
                            <p:cond delay="0"/>
                          </p:stCondLst>
                          <p:childTnLst>
                            <p:par>
                              <p:cTn id="8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вкоторыходна586367"/>
                      </p:tgtEl>
                    </p:cond>
                  </p:nextCondLst>
                </p:seq>
                <p:seq concurrent="1" nextAc="seek">
                  <p:cTn id="82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вкоторыходна594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27" fill="hold">
                          <p:stCondLst>
                            <p:cond delay="0"/>
                          </p:stCondLst>
                          <p:childTnLst>
                            <p:par>
                              <p:cTn id="8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0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вкоторыходна594300"/>
                      </p:tgtEl>
                    </p:cond>
                  </p:nextCondLst>
                </p:seq>
                <p:seq concurrent="1" nextAc="seek">
                  <p:cTn id="83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Мнебылодовольно594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33" fill="hold">
                          <p:stCondLst>
                            <p:cond delay="0"/>
                          </p:stCondLst>
                          <p:childTnLst>
                            <p:par>
                              <p:cTn id="8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7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Мнебылодовольно594400"/>
                      </p:tgtEl>
                    </p:cond>
                  </p:nextCondLst>
                </p:seq>
                <p:seq concurrent="1" nextAc="seek">
                  <p:cTn id="83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Мнебылодовольно597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39" fill="hold">
                          <p:stCondLst>
                            <p:cond delay="0"/>
                          </p:stCondLst>
                          <p:childTnLst>
                            <p:par>
                              <p:cTn id="8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Мнебылодовольно597967"/>
                      </p:tgtEl>
                    </p:cond>
                  </p:nextCondLst>
                </p:seq>
                <p:seq concurrent="1" nextAc="seek">
                  <p:cTn id="84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новконце598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45" fill="hold">
                          <p:stCondLst>
                            <p:cond delay="0"/>
                          </p:stCondLst>
                          <p:childTnLst>
                            <p:par>
                              <p:cTn id="8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9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новконце598067"/>
                      </p:tgtEl>
                    </p:cond>
                  </p:nextCondLst>
                </p:seq>
                <p:seq concurrent="1" nextAc="seek">
                  <p:cTn id="85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новконце605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51" fill="hold">
                          <p:stCondLst>
                            <p:cond delay="0"/>
                          </p:stCondLst>
                          <p:childTnLst>
                            <p:par>
                              <p:cTn id="8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5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новконце605467"/>
                      </p:tgtEl>
                    </p:cond>
                  </p:nextCondLst>
                </p:seq>
                <p:seq concurrent="1" nextAc="seek">
                  <p:cTn id="85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Какправило,смешанные605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57" fill="hold">
                          <p:stCondLst>
                            <p:cond delay="0"/>
                          </p:stCondLst>
                          <p:childTnLst>
                            <p:par>
                              <p:cTn id="8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5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1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Какправило,смешанные605567"/>
                      </p:tgtEl>
                    </p:cond>
                  </p:nextCondLst>
                </p:seq>
                <p:seq concurrent="1" nextAc="seek">
                  <p:cTn id="86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Какправило,смешанные610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63" fill="hold">
                          <p:stCondLst>
                            <p:cond delay="0"/>
                          </p:stCondLst>
                          <p:childTnLst>
                            <p:par>
                              <p:cTn id="8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6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6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Какправило,смешанные610433"/>
                      </p:tgtEl>
                    </p:cond>
                  </p:nextCondLst>
                </p:seq>
                <p:seq concurrent="1" nextAc="seek">
                  <p:cTn id="86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таблицах,которыесодержат610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69" fill="hold">
                          <p:stCondLst>
                            <p:cond delay="0"/>
                          </p:stCondLst>
                          <p:childTnLst>
                            <p:par>
                              <p:cTn id="8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7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3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таблицах,которыесодержат610533"/>
                      </p:tgtEl>
                    </p:cond>
                  </p:nextCondLst>
                </p:seq>
                <p:seq concurrent="1" nextAc="seek">
                  <p:cTn id="87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таблицах,которыесодержат618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75" fill="hold">
                          <p:stCondLst>
                            <p:cond delay="0"/>
                          </p:stCondLst>
                          <p:childTnLst>
                            <p:par>
                              <p:cTn id="8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7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8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таблицах,которыесодержат618767"/>
                      </p:tgtEl>
                    </p:cond>
                  </p:nextCondLst>
                </p:seq>
                <p:seq concurrent="1" nextAc="seek">
                  <p:cTn id="88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Выделимячейку,в618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81" fill="hold">
                          <p:stCondLst>
                            <p:cond delay="0"/>
                          </p:stCondLst>
                          <p:childTnLst>
                            <p:par>
                              <p:cTn id="8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8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5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Выделимячейку,в618867"/>
                      </p:tgtEl>
                    </p:cond>
                  </p:nextCondLst>
                </p:seq>
                <p:seq concurrent="1" nextAc="seek">
                  <p:cTn id="88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Выделимячейку,в625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87" fill="hold">
                          <p:stCondLst>
                            <p:cond delay="0"/>
                          </p:stCondLst>
                          <p:childTnLst>
                            <p:par>
                              <p:cTn id="8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8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90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Выделимячейку,в625733"/>
                      </p:tgtEl>
                    </p:cond>
                  </p:nextCondLst>
                </p:seq>
                <p:seq concurrent="1" nextAc="seek">
                  <p:cTn id="89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Передсозданиемтаких625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93" fill="hold">
                          <p:stCondLst>
                            <p:cond delay="0"/>
                          </p:stCondLst>
                          <p:childTnLst>
                            <p:par>
                              <p:cTn id="8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7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Передсозданиемтаких625833"/>
                      </p:tgtEl>
                    </p:cond>
                  </p:nextCondLst>
                </p:seq>
                <p:seq concurrent="1" nextAc="seek">
                  <p:cTn id="89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Передсозданиемтаких629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99" fill="hold">
                          <p:stCondLst>
                            <p:cond delay="0"/>
                          </p:stCondLst>
                          <p:childTnLst>
                            <p:par>
                              <p:cTn id="9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0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2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Передсозданиемтаких629633"/>
                      </p:tgtEl>
                    </p:cond>
                  </p:nextCondLst>
                </p:seq>
                <p:seq concurrent="1" nextAc="seek">
                  <p:cTn id="90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начтоформула629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05" fill="hold">
                          <p:stCondLst>
                            <p:cond delay="0"/>
                          </p:stCondLst>
                          <p:childTnLst>
                            <p:par>
                              <p:cTn id="90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0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9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начтоформула629733"/>
                      </p:tgtEl>
                    </p:cond>
                  </p:nextCondLst>
                </p:seq>
                <p:seq concurrent="1" nextAc="seek">
                  <p:cTn id="91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начтоформула637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11" fill="hold">
                          <p:stCondLst>
                            <p:cond delay="0"/>
                          </p:stCondLst>
                          <p:childTnLst>
                            <p:par>
                              <p:cTn id="9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1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начтоформула637433"/>
                      </p:tgtEl>
                    </p:cond>
                  </p:nextCondLst>
                </p:seq>
                <p:seq concurrent="1" nextAc="seek">
                  <p:cTn id="91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Итак,необходимо,чтобы637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17" fill="hold">
                          <p:stCondLst>
                            <p:cond delay="0"/>
                          </p:stCondLst>
                          <p:childTnLst>
                            <p:par>
                              <p:cTn id="9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1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Итак,необходимо,чтобы637533"/>
                      </p:tgtEl>
                    </p:cond>
                  </p:nextCondLst>
                </p:seq>
                <p:seq concurrent="1" nextAc="seek">
                  <p:cTn id="92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Итак,необходимо,чтобы648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23" fill="hold">
                          <p:stCondLst>
                            <p:cond delay="0"/>
                          </p:stCondLst>
                          <p:childTnLst>
                            <p:par>
                              <p:cTn id="9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26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Итак,необходимо,чтобы648300"/>
                      </p:tgtEl>
                    </p:cond>
                  </p:nextCondLst>
                </p:seq>
                <p:seq concurrent="1" nextAc="seek">
                  <p:cTn id="92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инастроку648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29" fill="hold">
                          <p:stCondLst>
                            <p:cond delay="0"/>
                          </p:stCondLst>
                          <p:childTnLst>
                            <p:par>
                              <p:cTn id="9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3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инастроку648400"/>
                      </p:tgtEl>
                    </p:cond>
                  </p:nextCondLst>
                </p:seq>
                <p:seq concurrent="1" nextAc="seek">
                  <p:cTn id="93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инастроку654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35" fill="hold">
                          <p:stCondLst>
                            <p:cond delay="0"/>
                          </p:stCondLst>
                          <p:childTnLst>
                            <p:par>
                              <p:cTn id="9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8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инастроку654333"/>
                      </p:tgtEl>
                    </p:cond>
                  </p:nextCondLst>
                </p:seq>
                <p:seq concurrent="1" nextAc="seek">
                  <p:cTn id="94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Дальшевведемформулу:654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41" fill="hold">
                          <p:stCondLst>
                            <p:cond delay="0"/>
                          </p:stCondLst>
                          <p:childTnLst>
                            <p:par>
                              <p:cTn id="9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5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Дальшевведемформулу:654433"/>
                      </p:tgtEl>
                    </p:cond>
                  </p:nextCondLst>
                </p:seq>
                <p:seq concurrent="1" nextAc="seek">
                  <p:cTn id="94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Дальшевведемформулу:667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47" fill="hold">
                          <p:stCondLst>
                            <p:cond delay="0"/>
                          </p:stCondLst>
                          <p:childTnLst>
                            <p:par>
                              <p:cTn id="9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50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Дальшевведемформулу:667200"/>
                      </p:tgtEl>
                    </p:cond>
                  </p:nextCondLst>
                </p:seq>
                <p:seq concurrent="1" nextAc="seek">
                  <p:cTn id="95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Теперьсделаемссылку667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53" fill="hold">
                          <p:stCondLst>
                            <p:cond delay="0"/>
                          </p:stCondLst>
                          <p:childTnLst>
                            <p:par>
                              <p:cTn id="9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Теперьсделаемссылку667300"/>
                      </p:tgtEl>
                    </p:cond>
                  </p:nextCondLst>
                </p:seq>
                <p:seq concurrent="1" nextAc="seek">
                  <p:cTn id="95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Теперьсделаемссылку674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59" fill="hold">
                          <p:stCondLst>
                            <p:cond delay="0"/>
                          </p:stCondLst>
                          <p:childTnLst>
                            <p:par>
                              <p:cTn id="9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62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Теперьсделаемссылку674800"/>
                      </p:tgtEl>
                    </p:cond>
                  </p:nextCondLst>
                </p:seq>
                <p:seq concurrent="1" nextAc="seek">
                  <p:cTn id="96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послечегоссылка674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65" fill="hold">
                          <p:stCondLst>
                            <p:cond delay="0"/>
                          </p:stCondLst>
                          <p:childTnLst>
                            <p:par>
                              <p:cTn id="9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9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послечегоссылка674900"/>
                      </p:tgtEl>
                    </p:cond>
                  </p:nextCondLst>
                </p:seq>
                <p:seq concurrent="1" nextAc="seek">
                  <p:cTn id="97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послечегоссылка682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71" fill="hold">
                          <p:stCondLst>
                            <p:cond delay="0"/>
                          </p:stCondLst>
                          <p:childTnLst>
                            <p:par>
                              <p:cTn id="9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7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послечегоссылка682400"/>
                      </p:tgtEl>
                    </p:cond>
                  </p:nextCondLst>
                </p:seq>
                <p:seq concurrent="1" nextAc="seek">
                  <p:cTn id="97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чтонамтребуется,682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77" fill="hold">
                          <p:stCondLst>
                            <p:cond delay="0"/>
                          </p:stCondLst>
                          <p:childTnLst>
                            <p:par>
                              <p:cTn id="9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1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чтонамтребуется,682500"/>
                      </p:tgtEl>
                    </p:cond>
                  </p:nextCondLst>
                </p:seq>
                <p:seq concurrent="1" nextAc="seek">
                  <p:cTn id="98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чтонамтребуется,690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83" fill="hold">
                          <p:stCondLst>
                            <p:cond delay="0"/>
                          </p:stCondLst>
                          <p:childTnLst>
                            <p:par>
                              <p:cTn id="9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6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чтонамтребуется,690300"/>
                      </p:tgtEl>
                    </p:cond>
                  </p:nextCondLst>
                </p:seq>
                <p:seq concurrent="1" nextAc="seek">
                  <p:cTn id="98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НажмемклавишуF4690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89" fill="hold">
                          <p:stCondLst>
                            <p:cond delay="0"/>
                          </p:stCondLst>
                          <p:childTnLst>
                            <p:par>
                              <p:cTn id="9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9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3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НажмемклавишуF4690400"/>
                      </p:tgtEl>
                    </p:cond>
                  </p:nextCondLst>
                </p:seq>
                <p:seq concurrent="1" nextAc="seek">
                  <p:cTn id="99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НажмемклавишуF4699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95" fill="hold">
                          <p:stCondLst>
                            <p:cond delay="0"/>
                          </p:stCondLst>
                          <p:childTnLst>
                            <p:par>
                              <p:cTn id="9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9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8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НажмемклавишуF4699367"/>
                      </p:tgtEl>
                    </p:cond>
                  </p:nextCondLst>
                </p:seq>
                <p:seq concurrent="1" nextAc="seek">
                  <p:cTn id="100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тоестьссылка699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01" fill="hold">
                          <p:stCondLst>
                            <p:cond delay="0"/>
                          </p:stCondLst>
                          <p:childTnLst>
                            <p:par>
                              <p:cTn id="10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0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5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тоестьссылка699467"/>
                      </p:tgtEl>
                    </p:cond>
                  </p:nextCondLst>
                </p:seq>
                <p:seq concurrent="1" nextAc="seek">
                  <p:cTn id="100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тоестьссылка710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07" fill="hold">
                          <p:stCondLst>
                            <p:cond delay="0"/>
                          </p:stCondLst>
                          <p:childTnLst>
                            <p:par>
                              <p:cTn id="10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0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1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тоестьссылка710767"/>
                      </p:tgtEl>
                    </p:cond>
                  </p:nextCondLst>
                </p:seq>
                <p:seq concurrent="1" nextAc="seek">
                  <p:cTn id="101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послечегоссылка710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13" fill="hold">
                          <p:stCondLst>
                            <p:cond delay="0"/>
                          </p:stCondLst>
                          <p:childTnLst>
                            <p:par>
                              <p:cTn id="10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1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7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послечегоссылка710867"/>
                      </p:tgtEl>
                    </p:cond>
                  </p:nextCondLst>
                </p:seq>
                <p:seq concurrent="1" nextAc="seek">
                  <p:cTn id="101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послечегоссылка723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19" fill="hold">
                          <p:stCondLst>
                            <p:cond delay="0"/>
                          </p:stCondLst>
                          <p:childTnLst>
                            <p:par>
                              <p:cTn id="10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2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22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послечегоссылка723333"/>
                      </p:tgtEl>
                    </p:cond>
                  </p:nextCondLst>
                </p:seq>
                <p:seq concurrent="1" nextAc="seek">
                  <p:cTn id="102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Формулавсегдабудет723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25" fill="hold">
                          <p:stCondLst>
                            <p:cond delay="0"/>
                          </p:stCondLst>
                          <p:childTnLst>
                            <p:par>
                              <p:cTn id="10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2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9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Формулавсегдабудет723433"/>
                      </p:tgtEl>
                    </p:cond>
                  </p:nextCondLst>
                </p:seq>
                <p:seq concurrent="1" nextAc="seek">
                  <p:cTn id="103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Формулавсегдабудет730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31" fill="hold">
                          <p:stCondLst>
                            <p:cond delay="0"/>
                          </p:stCondLst>
                          <p:childTnLst>
                            <p:par>
                              <p:cTn id="10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34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Формулавсегдабудет730600"/>
                      </p:tgtEl>
                    </p:cond>
                  </p:nextCondLst>
                </p:seq>
                <p:seq concurrent="1" nextAc="seek">
                  <p:cTn id="103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изменятьсяприкопировании730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37" fill="hold">
                          <p:stCondLst>
                            <p:cond delay="0"/>
                          </p:stCondLst>
                          <p:childTnLst>
                            <p:par>
                              <p:cTn id="10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1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изменятьсяприкопировании730700"/>
                      </p:tgtEl>
                    </p:cond>
                  </p:nextCondLst>
                </p:seq>
                <p:seq concurrent="1" nextAc="seek">
                  <p:cTn id="104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изменятьсяприкопировании739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43" fill="hold">
                          <p:stCondLst>
                            <p:cond delay="0"/>
                          </p:stCondLst>
                          <p:childTnLst>
                            <p:par>
                              <p:cTn id="10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4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46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изменятьсяприкопировании739267"/>
                      </p:tgtEl>
                    </p:cond>
                  </p:nextCondLst>
                </p:seq>
                <p:seq concurrent="1" nextAc="seek">
                  <p:cTn id="104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Теперьвыполнимумножение739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49" fill="hold">
                          <p:stCondLst>
                            <p:cond delay="0"/>
                          </p:stCondLst>
                          <p:childTnLst>
                            <p:par>
                              <p:cTn id="10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5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3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Теперьвыполнимумножение739367"/>
                      </p:tgtEl>
                    </p:cond>
                  </p:nextCondLst>
                </p:seq>
                <p:seq concurrent="1" nextAc="seek">
                  <p:cTn id="105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Теперьвыполнимумножение747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55" fill="hold">
                          <p:stCondLst>
                            <p:cond delay="0"/>
                          </p:stCondLst>
                          <p:childTnLst>
                            <p:par>
                              <p:cTn id="10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5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5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Теперьвыполнимумножение747800"/>
                      </p:tgtEl>
                    </p:cond>
                  </p:nextCondLst>
                </p:seq>
                <p:seq concurrent="1" nextAc="seek">
                  <p:cTn id="106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Итак,введем&quot;C2&quot;.747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61" fill="hold">
                          <p:stCondLst>
                            <p:cond delay="0"/>
                          </p:stCondLst>
                          <p:childTnLst>
                            <p:par>
                              <p:cTn id="10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6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5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Итак,введем&quot;C2&quot;.747900"/>
                      </p:tgtEl>
                    </p:cond>
                  </p:nextCondLst>
                </p:seq>
                <p:seq concurrent="1" nextAc="seek">
                  <p:cTn id="106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Итак,введем&quot;C2&quot;.751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67" fill="hold">
                          <p:stCondLst>
                            <p:cond delay="0"/>
                          </p:stCondLst>
                          <p:childTnLst>
                            <p:par>
                              <p:cTn id="10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6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70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Итак,введем&quot;C2&quot;.751600"/>
                      </p:tgtEl>
                    </p:cond>
                  </p:nextCondLst>
                </p:seq>
                <p:seq concurrent="1" nextAc="seek">
                  <p:cTn id="107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Намнеобходимопостоянно751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73" fill="hold">
                          <p:stCondLst>
                            <p:cond delay="0"/>
                          </p:stCondLst>
                          <p:childTnLst>
                            <p:par>
                              <p:cTn id="10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7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7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Намнеобходимопостоянно751700"/>
                      </p:tgtEl>
                    </p:cond>
                  </p:nextCondLst>
                </p:seq>
                <p:seq concurrent="1" nextAc="seek">
                  <p:cTn id="107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Намнеобходимопостоянно756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79" fill="hold">
                          <p:stCondLst>
                            <p:cond delay="0"/>
                          </p:stCondLst>
                          <p:childTnLst>
                            <p:par>
                              <p:cTn id="10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8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2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Намнеобходимопостоянно756667"/>
                      </p:tgtEl>
                    </p:cond>
                  </p:nextCondLst>
                </p:seq>
                <p:seq concurrent="1" nextAc="seek">
                  <p:cTn id="108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нажмемклавишуF4.756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85" fill="hold">
                          <p:stCondLst>
                            <p:cond delay="0"/>
                          </p:stCondLst>
                          <p:childTnLst>
                            <p:par>
                              <p:cTn id="10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8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нажмемклавишуF4.756767"/>
                      </p:tgtEl>
                    </p:cond>
                  </p:nextCondLst>
                </p:seq>
                <p:seq concurrent="1" nextAc="seek">
                  <p:cTn id="109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нажмемклавишуF4.766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91" fill="hold">
                          <p:stCondLst>
                            <p:cond delay="0"/>
                          </p:stCondLst>
                          <p:childTnLst>
                            <p:par>
                              <p:cTn id="10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9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94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нажмемклавишуF4.766467"/>
                      </p:tgtEl>
                    </p:cond>
                  </p:nextCondLst>
                </p:seq>
                <p:seq concurrent="1" nextAc="seek">
                  <p:cTn id="109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нажмемклавишуF4766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97" fill="hold">
                          <p:stCondLst>
                            <p:cond delay="0"/>
                          </p:stCondLst>
                          <p:childTnLst>
                            <p:par>
                              <p:cTn id="10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9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1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нажмемклавишуF4766567"/>
                      </p:tgtEl>
                    </p:cond>
                  </p:nextCondLst>
                </p:seq>
                <p:seq concurrent="1" nextAc="seek">
                  <p:cTn id="110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нажмемклавишуF4777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03" fill="hold">
                          <p:stCondLst>
                            <p:cond delay="0"/>
                          </p:stCondLst>
                          <p:childTnLst>
                            <p:par>
                              <p:cTn id="11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0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06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нажмемклавишуF4777133"/>
                      </p:tgtEl>
                    </p:cond>
                  </p:nextCondLst>
                </p:seq>
                <p:seq concurrent="1" nextAc="seek">
                  <p:cTn id="110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таккакформула777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09" fill="hold">
                          <p:stCondLst>
                            <p:cond delay="0"/>
                          </p:stCondLst>
                          <p:childTnLst>
                            <p:par>
                              <p:cTn id="11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1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13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таккакформула777233"/>
                      </p:tgtEl>
                    </p:cond>
                  </p:nextCondLst>
                </p:seq>
                <p:seq concurrent="1" nextAc="seek">
                  <p:cTn id="111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таккакформула784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15" fill="hold">
                          <p:stCondLst>
                            <p:cond delay="0"/>
                          </p:stCondLst>
                          <p:childTnLst>
                            <p:par>
                              <p:cTn id="11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1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18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таккакформула784833"/>
                      </p:tgtEl>
                    </p:cond>
                  </p:nextCondLst>
                </p:seq>
                <p:seq concurrent="1" nextAc="seek">
                  <p:cTn id="112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ноприэтом784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21" fill="hold">
                          <p:stCondLst>
                            <p:cond delay="0"/>
                          </p:stCondLst>
                          <p:childTnLst>
                            <p:par>
                              <p:cTn id="11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2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5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ноприэтом784933"/>
                      </p:tgtEl>
                    </p:cond>
                  </p:nextCondLst>
                </p:seq>
                <p:seq concurrent="1" nextAc="seek">
                  <p:cTn id="112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ноприэтом793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27" fill="hold">
                          <p:stCondLst>
                            <p:cond delay="0"/>
                          </p:stCondLst>
                          <p:childTnLst>
                            <p:par>
                              <p:cTn id="11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2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0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ноприэтом793167"/>
                      </p:tgtEl>
                    </p:cond>
                  </p:nextCondLst>
                </p:seq>
                <p:seq concurrent="1" nextAc="seek">
                  <p:cTn id="113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НажмемклавишуВВОД.793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33" fill="hold">
                          <p:stCondLst>
                            <p:cond delay="0"/>
                          </p:stCondLst>
                          <p:childTnLst>
                            <p:par>
                              <p:cTn id="11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3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7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НажмемклавишуВВОД.793267"/>
                      </p:tgtEl>
                    </p:cond>
                  </p:nextCondLst>
                </p:seq>
                <p:seq concurrent="1" nextAc="seek">
                  <p:cTn id="113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НажмемклавишуВВОД.807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39" fill="hold">
                          <p:stCondLst>
                            <p:cond delay="0"/>
                          </p:stCondLst>
                          <p:childTnLst>
                            <p:par>
                              <p:cTn id="11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4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42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НажмемклавишуВВОД.807100"/>
                      </p:tgtEl>
                    </p:cond>
                  </p:nextCondLst>
                </p:seq>
                <p:seq concurrent="1" nextAc="seek">
                  <p:cTn id="114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Скопируемформулув807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45" fill="hold">
                          <p:stCondLst>
                            <p:cond delay="0"/>
                          </p:stCondLst>
                          <p:childTnLst>
                            <p:par>
                              <p:cTn id="11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4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9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Скопируемформулув807200"/>
                      </p:tgtEl>
                    </p:cond>
                  </p:nextCondLst>
                </p:seq>
                <p:seq concurrent="1" nextAc="seek">
                  <p:cTn id="115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Скопируемформулув819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51" fill="hold">
                          <p:stCondLst>
                            <p:cond delay="0"/>
                          </p:stCondLst>
                          <p:childTnLst>
                            <p:par>
                              <p:cTn id="11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5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54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Скопируемформулув819733"/>
                      </p:tgtEl>
                    </p:cond>
                  </p:nextCondLst>
                </p:seq>
                <p:seq concurrent="1" nextAc="seek">
                  <p:cTn id="115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Выделимэтиячейки,819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57" fill="hold">
                          <p:stCondLst>
                            <p:cond delay="0"/>
                          </p:stCondLst>
                          <p:childTnLst>
                            <p:par>
                              <p:cTn id="11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5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1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Выделимэтиячейки,819833"/>
                      </p:tgtEl>
                    </p:cond>
                  </p:nextCondLst>
                </p:seq>
                <p:seq concurrent="1" nextAc="seek">
                  <p:cTn id="116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Выделимэтиячейки,829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63" fill="hold">
                          <p:stCondLst>
                            <p:cond delay="0"/>
                          </p:stCondLst>
                          <p:childTnLst>
                            <p:par>
                              <p:cTn id="11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6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66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Выделимэтиячейки,829033"/>
                      </p:tgtEl>
                    </p:cond>
                  </p:nextCondLst>
                </p:seq>
                <p:seq concurrent="1" nextAc="seek">
                  <p:cTn id="116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иполучимготовую829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69" fill="hold">
                          <p:stCondLst>
                            <p:cond delay="0"/>
                          </p:stCondLst>
                          <p:childTnLst>
                            <p:par>
                              <p:cTn id="11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7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3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иполучимготовую829133"/>
                      </p:tgtEl>
                    </p:cond>
                  </p:nextCondLst>
                </p:seq>
                <p:seq concurrent="1" nextAc="seek">
                  <p:cTn id="117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иполучимготовую833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75" fill="hold">
                          <p:stCondLst>
                            <p:cond delay="0"/>
                          </p:stCondLst>
                          <p:childTnLst>
                            <p:par>
                              <p:cTn id="11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7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78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иполучимготовую833133"/>
                      </p:tgtEl>
                    </p:cond>
                  </p:nextCondLst>
                </p:seq>
                <p:seq concurrent="1" nextAc="seek">
                  <p:cTn id="118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Теперьвыделимлюбую833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81" fill="hold">
                          <p:stCondLst>
                            <p:cond delay="0"/>
                          </p:stCondLst>
                          <p:childTnLst>
                            <p:par>
                              <p:cTn id="11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8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5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Теперьвыделимлюбую833233"/>
                      </p:tgtEl>
                    </p:cond>
                  </p:nextCondLst>
                </p:seq>
                <p:seq concurrent="1" nextAc="seek">
                  <p:cTn id="118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Теперьвыделимлюбую842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87" fill="hold">
                          <p:stCondLst>
                            <p:cond delay="0"/>
                          </p:stCondLst>
                          <p:childTnLst>
                            <p:par>
                              <p:cTn id="11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8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90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Теперьвыделимлюбую842000"/>
                      </p:tgtEl>
                    </p:cond>
                  </p:nextCondLst>
                </p:seq>
                <p:seq concurrent="1" nextAc="seek">
                  <p:cTn id="119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Еслиобъемпродаж842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93" fill="hold">
                          <p:stCondLst>
                            <p:cond delay="0"/>
                          </p:stCondLst>
                          <p:childTnLst>
                            <p:par>
                              <p:cTn id="11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9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7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Еслиобъемпродаж842100"/>
                      </p:tgtEl>
                    </p:cond>
                  </p:nextCondLst>
                </p:seq>
                <p:seq concurrent="1" nextAc="seek">
                  <p:cTn id="119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Еслиобъемпродаж857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99" fill="hold">
                          <p:stCondLst>
                            <p:cond delay="0"/>
                          </p:stCondLst>
                          <p:childTnLst>
                            <p:par>
                              <p:cTn id="12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0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02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Еслиобъемпродаж857000"/>
                      </p:tgtEl>
                    </p:cond>
                  </p:nextCondLst>
                </p:seq>
                <p:seq concurrent="1" nextAc="seek">
                  <p:cTn id="120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можноувидетьабсолютную857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05" fill="hold">
                          <p:stCondLst>
                            <p:cond delay="0"/>
                          </p:stCondLst>
                          <p:childTnLst>
                            <p:par>
                              <p:cTn id="120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0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9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можноувидетьабсолютную857100"/>
                      </p:tgtEl>
                    </p:cond>
                  </p:nextCondLst>
                </p:seq>
                <p:seq concurrent="1" nextAc="seek">
                  <p:cTn id="121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можноувидетьабсолютную868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11" fill="hold">
                          <p:stCondLst>
                            <p:cond delay="0"/>
                          </p:stCondLst>
                          <p:childTnLst>
                            <p:par>
                              <p:cTn id="12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1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14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можноувидетьабсолютную868800"/>
                      </p:tgtEl>
                    </p:cond>
                  </p:nextCondLst>
                </p:seq>
                <p:seq concurrent="1" nextAc="seek">
                  <p:cTn id="121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иабсолютнуюссылку868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17" fill="hold">
                          <p:stCondLst>
                            <p:cond delay="0"/>
                          </p:stCondLst>
                          <p:childTnLst>
                            <p:par>
                              <p:cTn id="12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1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иабсолютнуюссылку868900"/>
                      </p:tgtEl>
                    </p:cond>
                  </p:nextCondLst>
                </p:seq>
                <p:seq concurrent="1" nextAc="seek">
                  <p:cTn id="122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иабсолютнуюссылку873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23" fill="hold">
                          <p:stCondLst>
                            <p:cond delay="0"/>
                          </p:stCondLst>
                          <p:childTnLst>
                            <p:par>
                              <p:cTn id="12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26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иабсолютнуюссылку873133"/>
                      </p:tgtEl>
                    </p:cond>
                  </p:nextCondLst>
                </p:seq>
                <p:seq concurrent="1" nextAc="seek">
                  <p:cTn id="122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Выделимячейку,которая873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29" fill="hold">
                          <p:stCondLst>
                            <p:cond delay="0"/>
                          </p:stCondLst>
                          <p:childTnLst>
                            <p:par>
                              <p:cTn id="12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3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Выделимячейку,которая873233"/>
                      </p:tgtEl>
                    </p:cond>
                  </p:nextCondLst>
                </p:seq>
                <p:seq concurrent="1" nextAc="seek">
                  <p:cTn id="123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Выделимячейку,которая886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35" fill="hold">
                          <p:stCondLst>
                            <p:cond delay="0"/>
                          </p:stCondLst>
                          <p:childTnLst>
                            <p:par>
                              <p:cTn id="12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38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Выделимячейку,которая886633"/>
                      </p:tgtEl>
                    </p:cond>
                  </p:nextCondLst>
                </p:seq>
                <p:seq concurrent="1" nextAc="seek">
                  <p:cTn id="124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Посмотримсюда,на886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41" fill="hold">
                          <p:stCondLst>
                            <p:cond delay="0"/>
                          </p:stCondLst>
                          <p:childTnLst>
                            <p:par>
                              <p:cTn id="12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5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Посмотримсюда,на886733"/>
                      </p:tgtEl>
                    </p:cond>
                  </p:nextCondLst>
                </p:seq>
                <p:seq concurrent="1" nextAc="seek">
                  <p:cTn id="124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Посмотримсюда,на900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47" fill="hold">
                          <p:stCondLst>
                            <p:cond delay="0"/>
                          </p:stCondLst>
                          <p:childTnLst>
                            <p:par>
                              <p:cTn id="12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50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Посмотримсюда,на900567"/>
                      </p:tgtEl>
                    </p:cond>
                  </p:nextCondLst>
                </p:seq>
                <p:seq concurrent="1" nextAc="seek">
                  <p:cTn id="125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ссылкунастолбец900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53" fill="hold">
                          <p:stCondLst>
                            <p:cond delay="0"/>
                          </p:stCondLst>
                          <p:childTnLst>
                            <p:par>
                              <p:cTn id="12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7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ссылкунастолбец900667"/>
                      </p:tgtEl>
                    </p:cond>
                  </p:nextCondLst>
                </p:seq>
                <p:seq concurrent="1" nextAc="seek">
                  <p:cTn id="125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ссылкунастолбец907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59" fill="hold">
                          <p:stCondLst>
                            <p:cond delay="0"/>
                          </p:stCondLst>
                          <p:childTnLst>
                            <p:par>
                              <p:cTn id="12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62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ссылкунастолбец907100"/>
                      </p:tgtEl>
                    </p:cond>
                  </p:nextCondLst>
                </p:seq>
                <p:seq concurrent="1" nextAc="seek">
                  <p:cTn id="126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Вследующемразделе907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65" fill="hold">
                          <p:stCondLst>
                            <p:cond delay="0"/>
                          </p:stCondLst>
                          <p:childTnLst>
                            <p:par>
                              <p:cTn id="12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9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Вследующемразделе907200"/>
                      </p:tgtEl>
                    </p:cond>
                  </p:nextCondLst>
                </p:seq>
                <p:seq concurrent="1" nextAc="seek">
                  <p:cTn id="127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our_movie_VF101913431Вследующемразделе91425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71" fill="hold">
                          <p:stCondLst>
                            <p:cond delay="0"/>
                          </p:stCondLst>
                          <p:childTnLst>
                            <p:par>
                              <p:cTn id="12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74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our_movie_VF101913431Вследующемразделе914250"/>
                      </p:tgtEl>
                    </p:cond>
                  </p:nextCondLst>
                </p:seq>
              </p:childTnLst>
            </p:cTn>
          </p:par>
        </p:tnLst>
        <p:bldLst>
          <p:bldP spid="7" grpId="0" build="p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0" grpId="1" animBg="1"/>
          <p:bldP spid="51" grpId="0" animBg="1"/>
          <p:bldP spid="51" grpId="1" animBg="1"/>
          <p:bldP spid="52" grpId="0" animBg="1"/>
          <p:bldP spid="52" grpId="1" animBg="1"/>
          <p:bldP spid="53" grpId="0" animBg="1"/>
          <p:bldP spid="53" grpId="1" animBg="1"/>
          <p:bldP spid="54" grpId="0" animBg="1"/>
          <p:bldP spid="54" grpId="1" animBg="1"/>
          <p:bldP spid="55" grpId="0" animBg="1"/>
          <p:bldP spid="55" grpId="1" animBg="1"/>
          <p:bldP spid="56" grpId="0" animBg="1"/>
          <p:bldP spid="56" grpId="1" animBg="1"/>
          <p:bldP spid="57" grpId="0" animBg="1"/>
          <p:bldP spid="57" grpId="1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3" grpId="0" animBg="1"/>
          <p:bldP spid="63" grpId="1" animBg="1"/>
          <p:bldP spid="64" grpId="0" animBg="1"/>
          <p:bldP spid="64" grpId="1" animBg="1"/>
          <p:bldP spid="65" grpId="0" animBg="1"/>
          <p:bldP spid="65" grpId="1" animBg="1"/>
          <p:bldP spid="66" grpId="0" animBg="1"/>
          <p:bldP spid="66" grpId="1" animBg="1"/>
          <p:bldP spid="67" grpId="0" animBg="1"/>
          <p:bldP spid="67" grpId="1" animBg="1"/>
          <p:bldP spid="68" grpId="0" animBg="1"/>
          <p:bldP spid="68" grpId="1" animBg="1"/>
          <p:bldP spid="69" grpId="0" animBg="1"/>
          <p:bldP spid="69" grpId="1" animBg="1"/>
          <p:bldP spid="70" grpId="0" animBg="1"/>
          <p:bldP spid="70" grpId="1" animBg="1"/>
          <p:bldP spid="71" grpId="0" animBg="1"/>
          <p:bldP spid="71" grpId="1" animBg="1"/>
          <p:bldP spid="72" grpId="0" animBg="1"/>
          <p:bldP spid="72" grpId="1" animBg="1"/>
          <p:bldP spid="73" grpId="0" animBg="1"/>
          <p:bldP spid="73" grpId="1" animBg="1"/>
          <p:bldP spid="74" grpId="0" animBg="1"/>
          <p:bldP spid="74" grpId="1" animBg="1"/>
          <p:bldP spid="75" grpId="0" animBg="1"/>
          <p:bldP spid="75" grpId="1" animBg="1"/>
          <p:bldP spid="76" grpId="0" animBg="1"/>
          <p:bldP spid="76" grpId="1" animBg="1"/>
          <p:bldP spid="77" grpId="0" animBg="1"/>
          <p:bldP spid="77" grpId="1" animBg="1"/>
          <p:bldP spid="78" grpId="0" animBg="1"/>
          <p:bldP spid="78" grpId="1" animBg="1"/>
          <p:bldP spid="79" grpId="0" animBg="1"/>
          <p:bldP spid="79" grpId="1" animBg="1"/>
          <p:bldP spid="80" grpId="0" animBg="1"/>
          <p:bldP spid="80" grpId="1" animBg="1"/>
          <p:bldP spid="81" grpId="0" animBg="1"/>
          <p:bldP spid="81" grpId="1" animBg="1"/>
          <p:bldP spid="82" grpId="0" animBg="1"/>
          <p:bldP spid="82" grpId="1" animBg="1"/>
          <p:bldP spid="83" grpId="0" animBg="1"/>
          <p:bldP spid="83" grpId="1" animBg="1"/>
          <p:bldP spid="84" grpId="0" animBg="1"/>
          <p:bldP spid="84" grpId="1" animBg="1"/>
          <p:bldP spid="85" grpId="0" animBg="1"/>
          <p:bldP spid="85" grpId="1" animBg="1"/>
          <p:bldP spid="86" grpId="0" animBg="1"/>
          <p:bldP spid="86" grpId="1" animBg="1"/>
          <p:bldP spid="87" grpId="0" animBg="1"/>
          <p:bldP spid="87" grpId="1" animBg="1"/>
          <p:bldP spid="88" grpId="0" animBg="1"/>
          <p:bldP spid="88" grpId="1" animBg="1"/>
          <p:bldP spid="89" grpId="0" animBg="1"/>
          <p:bldP spid="89" grpId="1" animBg="1"/>
          <p:bldP spid="90" grpId="0" animBg="1"/>
          <p:bldP spid="90" grpId="1" animBg="1"/>
          <p:bldP spid="91" grpId="0" animBg="1"/>
          <p:bldP spid="91" grpId="1" animBg="1"/>
          <p:bldP spid="92" grpId="0" animBg="1"/>
          <p:bldP spid="92" grpId="1" animBg="1"/>
          <p:bldP spid="93" grpId="0" animBg="1"/>
          <p:bldP spid="93" grpId="1" animBg="1"/>
          <p:bldP spid="94" grpId="0" animBg="1"/>
          <p:bldP spid="94" grpId="1" animBg="1"/>
          <p:bldP spid="95" grpId="0" animBg="1"/>
          <p:bldP spid="95" grpId="1" animBg="1"/>
          <p:bldP spid="96" grpId="0" animBg="1"/>
          <p:bldP spid="96" grpId="1" animBg="1"/>
          <p:bldP spid="97" grpId="0" animBg="1"/>
          <p:bldP spid="97" grpId="1" animBg="1"/>
          <p:bldP spid="98" grpId="0" animBg="1"/>
          <p:bldP spid="98" grpId="1" animBg="1"/>
          <p:bldP spid="99" grpId="0" animBg="1"/>
          <p:bldP spid="99" grpId="1" animBg="1"/>
          <p:bldP spid="100" grpId="0" animBg="1"/>
          <p:bldP spid="100" grpId="1" animBg="1"/>
          <p:bldP spid="101" grpId="0" animBg="1"/>
          <p:bldP spid="101" grpId="1" animBg="1"/>
          <p:bldP spid="102" grpId="0" animBg="1"/>
          <p:bldP spid="102" grpId="1" animBg="1"/>
          <p:bldP spid="103" grpId="0" animBg="1"/>
          <p:bldP spid="103" grpId="1" animBg="1"/>
          <p:bldP spid="104" grpId="0" animBg="1"/>
          <p:bldP spid="104" grpId="1" animBg="1"/>
          <p:bldP spid="105" grpId="0" animBg="1"/>
          <p:bldP spid="105" grpId="1" animBg="1"/>
          <p:bldP spid="106" grpId="0" animBg="1"/>
          <p:bldP spid="106" grpId="1" animBg="1"/>
          <p:bldP spid="107" grpId="0" animBg="1"/>
          <p:bldP spid="107" grpId="1" animBg="1"/>
          <p:bldP spid="108" grpId="0" animBg="1"/>
          <p:bldP spid="108" grpId="1" animBg="1"/>
          <p:bldP spid="109" grpId="0" animBg="1"/>
          <p:bldP spid="109" grpId="1" animBg="1"/>
          <p:bldP spid="110" grpId="0" animBg="1"/>
          <p:bldP spid="110" grpId="1" animBg="1"/>
          <p:bldP spid="111" grpId="0" animBg="1"/>
          <p:bldP spid="111" grpId="1" animBg="1"/>
          <p:bldP spid="112" grpId="0" animBg="1"/>
          <p:bldP spid="112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0" restart="whenNotActive" fill="hold" evtFilter="cancelBubble" nodeType="interactiveSeq">
                    <p:stCondLst>
                      <p:cond evt="onClick" delay="0">
                        <p:tgtEl>
                          <p:spTgt spid="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" fill="hold">
                          <p:stCondLst>
                            <p:cond delay="0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14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"/>
                      </p:tgtEl>
                    </p:cond>
                  </p:nextCondLst>
                </p:seq>
                <p:video>
                  <p:cMediaNode vol="80000">
                    <p:cTn id="15" fill="hold" display="0">
                      <p:stCondLst>
                        <p:cond delay="indefinite"/>
                      </p:stCondLst>
                    </p:cTn>
                    <p:tgtEl>
                      <p:spTgt spid="6"/>
                    </p:tgtEl>
                  </p:cMediaNode>
                </p:video>
              </p:childTnLst>
            </p:cTn>
          </p:par>
        </p:tnLst>
        <p:bldLst>
          <p:bldP spid="7" grpId="0" build="p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/>
              <a:t>Дополнительные сведения о функциях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048000" y="6356350"/>
            <a:ext cx="2971800" cy="365125"/>
          </a:xfrm>
        </p:spPr>
        <p:txBody>
          <a:bodyPr/>
          <a:lstStyle/>
          <a:p>
            <a:r>
              <a:rPr lang="ru-RU" dirty="0">
                <a:solidFill>
                  <a:prstClr val="black">
                    <a:tint val="75000"/>
                  </a:prstClr>
                </a:solidFill>
              </a:rPr>
              <a:t>Знакомство с приложением Excel 2010: создание формул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24000" y="5562600"/>
            <a:ext cx="5943600" cy="685800"/>
          </a:xfrm>
        </p:spPr>
        <p:txBody>
          <a:bodyPr/>
          <a:lstStyle/>
          <a:p>
            <a:pPr lvl="0"/>
            <a:r>
              <a:rPr lang="ru-RU" dirty="0"/>
              <a:t>Чтобы показать элементы управления видеоклипом, наведите на него указатель мыши. Чтобы перейти вперед или назад, перетащите ползунок или щелкните нужное место на индикаторе выполнения.</a:t>
            </a:r>
          </a:p>
          <a:p>
            <a:endParaRPr lang="ru-RU" dirty="0"/>
          </a:p>
        </p:txBody>
      </p:sp>
      <p:pic>
        <p:nvPicPr>
          <p:cNvPr id="6" name="xlCreateFormulas_Five_Movie_VF101913435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>
                  <p14:bmkLst>
                    <p14:bmk name="xlCreateFormulas_Five_Movie_VF101913435ВExcelимеется5933" time="5933"/>
                    <p14:bmk name="xlCreateFormulas_Five_Movie_VF101913435ВExcelимеется10000" time="10000"/>
                    <p14:bmk name="xlCreateFormulas_Five_Movie_VF101913435формул,которыеможно10100" time="10100"/>
                    <p14:bmk name="xlCreateFormulas_Five_Movie_VF101913435формул,которыеможно15533" time="15533"/>
                    <p14:bmk name="xlCreateFormulas_Five_Movie_VF101913435Раньшеяуже15633" time="15633"/>
                    <p14:bmk name="xlCreateFormulas_Five_Movie_VF101913435Раньшеяуже19933" time="19933"/>
                    <p14:bmk name="xlCreateFormulas_Five_Movie_VF101913435котораянаходитсяв20033" time="20033"/>
                    <p14:bmk name="xlCreateFormulas_Five_Movie_VF101913435котораянаходитсяв26567" time="26567"/>
                    <p14:bmk name="xlCreateFormulas_Five_Movie_VF101913435Воткнопка&quot;Автосумма&quot;,26667" time="26667"/>
                    <p14:bmk name="xlCreateFormulas_Five_Movie_VF101913435Воткнопка&quot;Автосумма&quot;,36000" time="36000"/>
                    <p14:bmk name="xlCreateFormulas_Five_Movie_VF101913435Крометого,здесь36100" time="36100"/>
                    <p14:bmk name="xlCreateFormulas_Five_Movie_VF101913435Крометого,здесь46133" time="46133"/>
                    <p14:bmk name="xlCreateFormulas_Five_Movie_VF101913435Однакопомимоних46233" time="46233"/>
                    <p14:bmk name="xlCreateFormulas_Five_Movie_VF101913435Однакопомимоних52367" time="52367"/>
                    <p14:bmk name="xlCreateFormulas_Five_Movie_VF101913435Перейдемнавкладку52467" time="52467"/>
                    <p14:bmk name="xlCreateFormulas_Five_Movie_VF101913435Перейдемнавкладку59433" time="59433"/>
                    <p14:bmk name="xlCreateFormulas_Five_Movie_VF101913435Обратитевнимание,что59533" time="59533"/>
                    <p14:bmk name="xlCreateFormulas_Five_Movie_VF101913435Обратитевнимание,что65400" time="65400"/>
                    <p14:bmk name="xlCreateFormulas_Five_Movie_VF101913435атакжедоступны65500" time="65500"/>
                    <p14:bmk name="xlCreateFormulas_Five_Movie_VF101913435атакжедоступны69600" time="69600"/>
                    <p14:bmk name="xlCreateFormulas_Five_Movie_VF101913435&quot;Финансовые&quot;,&quot;Логические&quot;,&quot;Текстовые&quot;,69700" time="69700"/>
                    <p14:bmk name="xlCreateFormulas_Five_Movie_VF101913435&quot;Финансовые&quot;,&quot;Логические&quot;,&quot;Текстовые&quot;,78433" time="78433"/>
                    <p14:bmk name="xlCreateFormulas_Five_Movie_VF101913435Категорийдовольномного.78533" time="78533"/>
                    <p14:bmk name="xlCreateFormulas_Five_Movie_VF101913435Категорийдовольномного.85667" time="85667"/>
                    <p14:bmk name="xlCreateFormulas_Five_Movie_VF101913435Еслиимяфункции85767" time="85767"/>
                    <p14:bmk name="xlCreateFormulas_Five_Movie_VF101913435Еслиимяфункции93267" time="93267"/>
                    <p14:bmk name="xlCreateFormulas_Five_Movie_VF101913435Но,чтоещё93367" time="93367"/>
                    <p14:bmk name="xlCreateFormulas_Five_Movie_VF101913435Но,чтоещё103033" time="103033"/>
                    <p14:bmk name="xlCreateFormulas_Five_Movie_VF101913435Найдемфункциюдля103133" time="103133"/>
                    <p14:bmk name="xlCreateFormulas_Five_Movie_VF101913435Найдемфункциюдля112200" time="112200"/>
                    <p14:bmk name="xlCreateFormulas_Five_Movie_VF101913435Окномастерафункций112300" time="112300"/>
                    <p14:bmk name="xlCreateFormulas_Five_Movie_VF101913435Окномастерафункций120433" time="120433"/>
                    <p14:bmk name="xlCreateFormulas_Five_Movie_VF101913435инажмемкнопку120533" time="120533"/>
                    <p14:bmk name="xlCreateFormulas_Five_Movie_VF101913435инажмемкнопку123933" time="123933"/>
                    <p14:bmk name="xlCreateFormulas_Five_Movie_VF101913435Первойфункциейв124033" time="124033"/>
                    <p14:bmk name="xlCreateFormulas_Five_Movie_VF101913435Первойфункциейв131600" time="131600"/>
                    <p14:bmk name="xlCreateFormulas_Five_Movie_VF101913435&quot;Возвращаетсуммупериодического131700" time="131700"/>
                    <p14:bmk name="xlCreateFormulas_Five_Movie_VF101913435&quot;Возвращаетсуммупериодического142633" time="142633"/>
                    <p14:bmk name="xlCreateFormulas_Five_Movie_VF101913435Похоже,этото,142733" time="142733"/>
                    <p14:bmk name="xlCreateFormulas_Five_Movie_VF101913435Похоже,этото,148933" time="148933"/>
                    <p14:bmk name="xlCreateFormulas_Five_Movie_VF101913435Откроетсядиалоговоеокно149033" time="149033"/>
                    <p14:bmk name="xlCreateFormulas_Five_Movie_VF101913435Откроетсядиалоговоеокно153033" time="153033"/>
                    <p14:bmk name="xlCreateFormulas_Five_Movie_VF101913435вкоторомнужно153133" time="153133"/>
                    <p14:bmk name="xlCreateFormulas_Five_Movie_VF101913435вкоторомнужно157200" time="157200"/>
                    <p14:bmk name="xlCreateFormulas_Five_Movie_VF101913435Функция&quot;ПЛТ&quot;имеет157300" time="157300"/>
                    <p14:bmk name="xlCreateFormulas_Five_Movie_VF101913435Функция&quot;ПЛТ&quot;имеет161733" time="161733"/>
                    <p14:bmk name="xlCreateFormulas_Five_Movie_VF101913435которыевыделеныполужирным161833" time="161833"/>
                    <p14:bmk name="xlCreateFormulas_Five_Movie_VF101913435которыевыделеныполужирным168267" time="168267"/>
                    <p14:bmk name="xlCreateFormulas_Five_Movie_VF101913435Возможно,сразутрудно168367" time="168367"/>
                    <p14:bmk name="xlCreateFormulas_Five_Movie_VF101913435Возможно,сразутрудно175900" time="175900"/>
                    <p14:bmk name="xlCreateFormulas_Five_Movie_VF101913435Аэтидва176000" time="176000"/>
                    <p14:bmk name="xlCreateFormulas_Five_Movie_VF101913435Аэтидва187067" time="187067"/>
                    <p14:bmk name="xlCreateFormulas_Five_Movie_VF101913435Щелкнитездесь,в187167" time="187167"/>
                    <p14:bmk name="xlCreateFormulas_Five_Movie_VF101913435Щелкнитездесь,в192933" time="192933"/>
                    <p14:bmk name="xlCreateFormulas_Five_Movie_VF101913435&quot;Ставка—процентная193033" time="193033"/>
                    <p14:bmk name="xlCreateFormulas_Five_Movie_VF101913435&quot;Ставка—процентная199133" time="199133"/>
                    <p14:bmk name="xlCreateFormulas_Five_Movie_VF101913435годовойпроцентнойставке199233" time="199233"/>
                    <p14:bmk name="xlCreateFormulas_Five_Movie_VF101913435годовойпроцентнойставке209600" time="209600"/>
                    <p14:bmk name="xlCreateFormulas_Five_Movie_VF101913435Итак,процентнаяставка209700" time="209700"/>
                    <p14:bmk name="xlCreateFormulas_Five_Movie_VF101913435Итак,процентнаяставка215933" time="215933"/>
                    <p14:bmk name="xlCreateFormulas_Five_Movie_VF101913435составляет&quot;3,5%/&quot;,216033" time="216033"/>
                    <p14:bmk name="xlCreateFormulas_Five_Movie_VF101913435составляет&quot;3,5%/&quot;,225000" time="225000"/>
                    <p14:bmk name="xlCreateFormulas_Five_Movie_VF101913435Переместимкурсорв225100" time="225100"/>
                    <p14:bmk name="xlCreateFormulas_Five_Movie_VF101913435Переместимкурсорв229167" time="229167"/>
                    <p14:bmk name="xlCreateFormulas_Five_Movie_VF101913435Аргумент&quot;Кпер&quot;описывается229267" time="229267"/>
                    <p14:bmk name="xlCreateFormulas_Five_Movie_VF101913435Аргумент&quot;Кпер&quot;описывается235733" time="235733"/>
                    <p14:bmk name="xlCreateFormulas_Five_Movie_VF101913435Кредитпланируетсявыплатить235833" time="235833"/>
                    <p14:bmk name="xlCreateFormulas_Five_Movie_VF101913435Кредитпланируетсявыплатить244300" time="244300"/>
                    <p14:bmk name="xlCreateFormulas_Five_Movie_VF101913435Затемпереместимкурсор244400" time="244400"/>
                    <p14:bmk name="xlCreateFormulas_Five_Movie_VF101913435Затемпереместимкурсор249200" time="249200"/>
                    <p14:bmk name="xlCreateFormulas_Five_Movie_VF101913435Аргумент&quot;Пс&quot;—249300" time="249300"/>
                    <p14:bmk name="xlCreateFormulas_Five_Movie_VF101913435Аргумент&quot;Пс&quot;—259333" time="259333"/>
                    <p14:bmk name="xlCreateFormulas_Five_Movie_VF101913435Суммакредитасоставляет259433" time="259433"/>
                    <p14:bmk name="xlCreateFormulas_Five_Movie_VF101913435Суммакредитасоставляет268633" time="268633"/>
                    <p14:bmk name="xlCreateFormulas_Five_Movie_VF101913435Результатравен&quot;102,56&quot;268733" time="268733"/>
                    <p14:bmk name="xlCreateFormulas_Five_Movie_VF101913435Результатравен&quot;102,56&quot;276033" time="276033"/>
                    <p14:bmk name="xlCreateFormulas_Five_Movie_VF101913435Суммаплатежавыделена276133" time="276133"/>
                    <p14:bmk name="xlCreateFormulas_Five_Movie_VF101913435Суммаплатежавыделена286367" time="286367"/>
                    <p14:bmk name="xlCreateFormulas_Five_Movie_VF101913435Дальшемырассмотрим286467" time="286467"/>
                    <p14:bmk name="xlCreateFormulas_Five_Movie_VF101913435Дальшемырассмотрим290233" time="290233"/>
                    <p14:bmk name="xlCreateFormulas_Five_Movie_VF101913435Еслиизвестноимя294133" time="294133"/>
                    <p14:bmk name="xlCreateFormulas_Five_Movie_VF101913435Еслиизвестноимя300233" time="300233"/>
                    <p14:bmk name="xlCreateFormulas_Five_Movie_VF101913435Мысновавоспользуемся300333" time="300333"/>
                    <p14:bmk name="xlCreateFormulas_Five_Movie_VF101913435Мысновавоспользуемся308800" time="308800"/>
                    <p14:bmk name="xlCreateFormulas_Five_Movie_VF101913435Выделимпустуюячейку308900" time="308900"/>
                    <p14:bmk name="xlCreateFormulas_Five_Movie_VF101913435Выделимпустуюячейку318900" time="318900"/>
                    <p14:bmk name="xlCreateFormulas_Five_Movie_VF101913435Приэтомпоявится319000" time="319000"/>
                    <p14:bmk name="xlCreateFormulas_Five_Movie_VF101913435Приэтомпоявится323500" time="323500"/>
                    <p14:bmk name="xlCreateFormulas_Five_Movie_VF101913435Этосписокфункций,323600" time="323600"/>
                    <p14:bmk name="xlCreateFormulas_Five_Movie_VF101913435Этосписокфункций,332300" time="332300"/>
                    <p14:bmk name="xlCreateFormulas_Five_Movie_VF101913435Есливыне332400" time="332400"/>
                    <p14:bmk name="xlCreateFormulas_Five_Movie_VF101913435Есливыне339233" time="339233"/>
                    <p14:bmk name="xlCreateFormulas_Five_Movie_VF101913435&quot;Возвращаетсуммупериодического339333" time="339333"/>
                    <p14:bmk name="xlCreateFormulas_Five_Movie_VF101913435&quot;Возвращаетсуммупериодического351067" time="351067"/>
                    <p14:bmk name="xlCreateFormulas_Five_Movie_VF101913435Этото,что351167" time="351167"/>
                    <p14:bmk name="xlCreateFormulas_Five_Movie_VF101913435Этото,что357600" time="357600"/>
                    <p14:bmk name="xlCreateFormulas_Five_Movie_VF101913435чтобыонаотобразилась357700" time="357700"/>
                    <p14:bmk name="xlCreateFormulas_Five_Movie_VF101913435чтобыонаотобразилась367333" time="367333"/>
                    <p14:bmk name="xlCreateFormulas_Five_Movie_VF101913435Есливыне367433" time="367433"/>
                    <p14:bmk name="xlCreateFormulas_Five_Movie_VF101913435Есливыне374167" time="374167"/>
                    <p14:bmk name="xlCreateFormulas_Five_Movie_VF101913435наслове&quot;ПЛТ&quot;,374267" time="374267"/>
                    <p14:bmk name="xlCreateFormulas_Five_Movie_VF101913435наслове&quot;ПЛТ&quot;,383267" time="383267"/>
                    <p14:bmk name="xlCreateFormulas_Five_Movie_VF101913435Итак,первыйаргумент383367" time="383367"/>
                    <p14:bmk name="xlCreateFormulas_Five_Movie_VF101913435Итак,первыйаргумент390300" time="390300"/>
                    <p14:bmk name="xlCreateFormulas_Five_Movie_VF101913435котораяравна&quot;5390400" time="390400"/>
                    <p14:bmk name="xlCreateFormulas_Five_Movie_VF101913435котораяравна&quot;5400833" time="400833"/>
                    <p14:bmk name="xlCreateFormulas_Five_Movie_VF101913435Привводеданной400933" time="400933"/>
                    <p14:bmk name="xlCreateFormulas_Five_Movie_VF101913435Привводеданной408000" time="408000"/>
                    <p14:bmk name="xlCreateFormulas_Five_Movie_VF101913435Дляэтогопросто408100" time="408100"/>
                    <p14:bmk name="xlCreateFormulas_Five_Movie_VF101913435Дляэтогопросто411933" time="411933"/>
                    <p14:bmk name="xlCreateFormulas_Five_Movie_VF101913435Следующийаргумент—412033" time="412033"/>
                    <p14:bmk name="xlCreateFormulas_Five_Movie_VF101913435Следующийаргумент—417633" time="417633"/>
                    <p14:bmk name="xlCreateFormulas_Five_Movie_VF101913435Введем&quot;30&quot;(30417733" time="417733"/>
                    <p14:bmk name="xlCreateFormulas_Five_Movie_VF101913435Введем&quot;30&quot;(30426733" time="426733"/>
                    <p14:bmk name="xlCreateFormulas_Five_Movie_VF101913435Затемвведемточку426833" time="426833"/>
                    <p14:bmk name="xlCreateFormulas_Five_Movie_VF101913435Затемвведемточку431967" time="431967"/>
                    <p14:bmk name="xlCreateFormulas_Five_Movie_VF101913435следующегоаргумента,&quot;пс&quot;,432067" time="432067"/>
                    <p14:bmk name="xlCreateFormulas_Five_Movie_VF101913435следующегоаргумента,&quot;пс&quot;,438333" time="438333"/>
                    <p14:bmk name="xlCreateFormulas_Five_Movie_VF101913435Текущаястоимость,на438433" time="438433"/>
                    <p14:bmk name="xlCreateFormulas_Five_Movie_VF101913435Текущаястоимость,на444433" time="444433"/>
                    <p14:bmk name="xlCreateFormulas_Five_Movie_VF101913435Есливызаметили,444533" time="444533"/>
                    <p14:bmk name="xlCreateFormulas_Five_Movie_VF101913435Есливызаметили,452833" time="452833"/>
                    <p14:bmk name="xlCreateFormulas_Five_Movie_VF101913435Этозначит,что452933" time="452933"/>
                    <p14:bmk name="xlCreateFormulas_Five_Movie_VF101913435Этозначит,что462200" time="462200"/>
                    <p14:bmk name="xlCreateFormulas_Five_Movie_VF101913435Врезультатеполучим,462300" time="462300"/>
                    <p14:bmk name="xlCreateFormulas_Five_Movie_VF101913435Врезультатеполучим,471300" time="471300"/>
                    <p14:bmk name="xlCreateFormulas_Five_Movie_VF101913435Дальшерассмотримфункцию,471400" time="471400"/>
                    <p14:bmk name="xlCreateFormulas_Five_Movie_VF101913435Дальшерассмотримфункцию,482333" time="482333"/>
                    <p14:bmk name="xlCreateFormulas_Five_Movie_VF101913435Областьпримененияфункций482433" time="482433"/>
                    <p14:bmk name="xlCreateFormulas_Five_Movie_VF101913435Областьпримененияфункций485400" time="485400"/>
                    <p14:bmk name="xlCreateFormulas_Five_Movie_VF101913435числами.Ихможно485500" time="485500"/>
                    <p14:bmk name="xlCreateFormulas_Five_Movie_VF101913435числами.Ихможно491233" time="491233"/>
                    <p14:bmk name="xlCreateFormulas_Five_Movie_VF101913435Например,вотсписок491333" time="491333"/>
                    <p14:bmk name="xlCreateFormulas_Five_Movie_VF101913435Например,вотсписок497900" time="497900"/>
                    <p14:bmk name="xlCreateFormulas_Five_Movie_VF101913435Прописныебуквыиспользуются498000" time="498000"/>
                    <p14:bmk name="xlCreateFormulas_Five_Movie_VF101913435Прописныебуквыиспользуются500967" time="500967"/>
                    <p14:bmk name="xlCreateFormulas_Five_Movie_VF101913435анужно,чтобы501067" time="501067"/>
                    <p14:bmk name="xlCreateFormulas_Five_Movie_VF101913435анужно,чтобы509133" time="509133"/>
                    <p14:bmk name="xlCreateFormulas_Five_Movie_VF101913435Поместимкурсорв509233" time="509233"/>
                    <p14:bmk name="xlCreateFormulas_Five_Movie_VF101913435Поместимкурсорв517733" time="517733"/>
                    <p14:bmk name="xlCreateFormulas_Five_Movie_VF101913435Затемвыполнимпоиск517833" time="517833"/>
                    <p14:bmk name="xlCreateFormulas_Five_Movie_VF101913435Затемвыполнимпоиск524367" time="524367"/>
                    <p14:bmk name="xlCreateFormulas_Five_Movie_VF101913435Вполе&quot;Поиск524467" time="524467"/>
                    <p14:bmk name="xlCreateFormulas_Five_Movie_VF101913435Вполе&quot;Поиск533667" time="533667"/>
                    <p14:bmk name="xlCreateFormulas_Five_Movie_VF101913435Перваяфункцияв533767" time="533767"/>
                    <p14:bmk name="xlCreateFormulas_Five_Movie_VF101913435Перваяфункцияв540467" time="540467"/>
                    <p14:bmk name="xlCreateFormulas_Five_Movie_VF101913435&quot;Делаетпрописнойпервую540567" time="540567"/>
                    <p14:bmk name="xlCreateFormulas_Five_Movie_VF101913435&quot;Делаетпрописнойпервую549900" time="549900"/>
                    <p14:bmk name="xlCreateFormulas_Five_Movie_VF101913435Этото,что550000" time="550000"/>
                    <p14:bmk name="xlCreateFormulas_Five_Movie_VF101913435Этото,что560533" time="560533"/>
                    <p14:bmk name="xlCreateFormulas_Five_Movie_VF101913435аоткрывшеесядиалоговое560633" time="560633"/>
                    <p14:bmk name="xlCreateFormulas_Five_Movie_VF101913435аоткрывшеесядиалоговое570567" time="570567"/>
                    <p14:bmk name="xlCreateFormulas_Five_Movie_VF101913435Чтобыуказатьв570667" time="570667"/>
                    <p14:bmk name="xlCreateFormulas_Five_Movie_VF101913435Чтобыуказатьв577533" time="577533"/>
                    <p14:bmk name="xlCreateFormulas_Five_Movie_VF101913435послечегоона577633" time="577633"/>
                    <p14:bmk name="xlCreateFormulas_Five_Movie_VF101913435послечегоона584100" time="584100"/>
                    <p14:bmk name="xlCreateFormulas_Five_Movie_VF101913435Теперьвимени584200" time="584200"/>
                    <p14:bmk name="xlCreateFormulas_Five_Movie_VF101913435Теперьвимени589867" time="589867"/>
                    <p14:bmk name="xlCreateFormulas_Five_Movie_VF101913435Скопируемформулу,чтобы589967" time="589967"/>
                    <p14:bmk name="xlCreateFormulas_Five_Movie_VF101913435Скопируемформулу,чтобы593667" time="593667"/>
                    <p14:bmk name="xlCreateFormulas_Five_Movie_VF101913435Простоперетащитеформулу593767" time="593767"/>
                    <p14:bmk name="xlCreateFormulas_Five_Movie_VF101913435Простоперетащитеформулу603667" time="603667"/>
                    <p14:bmk name="xlCreateFormulas_Five_Movie_VF101913435Теперьунас603767" time="603767"/>
                    <p14:bmk name="xlCreateFormulas_Five_Movie_VF101913435Теперьунас608933" time="608933"/>
                    <p14:bmk name="xlCreateFormulas_Five_Movie_VF101913435Приэтом,если609033" time="609033"/>
                    <p14:bmk name="xlCreateFormulas_Five_Movie_VF101913435Приэтом,если615633" time="615633"/>
                    <p14:bmk name="xlCreateFormulas_Five_Movie_VF101913435будетвидно,что615733" time="615733"/>
                    <p14:bmk name="xlCreateFormulas_Five_Movie_VF101913435будетвидно,что622567" time="622567"/>
                    <p14:bmk name="xlCreateFormulas_Five_Movie_VF101913435Нужно,чтобыпри622667" time="622667"/>
                    <p14:bmk name="xlCreateFormulas_Five_Movie_VF101913435Нужно,чтобыпри633000" time="633000"/>
                    <p14:bmk name="xlCreateFormulas_Five_Movie_VF101913435Скопируемсписокправильно633100" time="633100"/>
                    <p14:bmk name="xlCreateFormulas_Five_Movie_VF101913435Скопируемсписокправильно638033" time="638033"/>
                    <p14:bmk name="xlCreateFormulas_Five_Movie_VF101913435этоговыделимего,638133" time="638133"/>
                    <p14:bmk name="xlCreateFormulas_Five_Movie_VF101913435этоговыделимего,645733" time="645733"/>
                    <p14:bmk name="xlCreateFormulas_Five_Movie_VF101913435Затемвыделимсписок,645833" time="645833"/>
                    <p14:bmk name="xlCreateFormulas_Five_Movie_VF101913435Затемвыделимсписок,649967" time="649967"/>
                    <p14:bmk name="xlCreateFormulas_Five_Movie_VF101913435неправильно,щелкнемего650067" time="650067"/>
                    <p14:bmk name="xlCreateFormulas_Five_Movie_VF101913435неправильно,щелкнемего657100" time="657100"/>
                    <p14:bmk name="xlCreateFormulas_Five_Movie_VF101913435выберемпараметрвставки657200" time="657200"/>
                    <p14:bmk name="xlCreateFormulas_Five_Movie_VF101913435выберемпараметрвставки664667" time="664667"/>
                    <p14:bmk name="xlCreateFormulas_Five_Movie_VF101913435Щелкнемегои664767" time="664767"/>
                    <p14:bmk name="xlCreateFormulas_Five_Movie_VF101913435Щелкнемегои675000" time="675000"/>
                    <p14:bmk name="xlCreateFormulas_Five_Movie_VF101913435Теперь,щелкнувздесь675100" time="675100"/>
                    <p14:bmk name="xlCreateFormulas_Five_Movie_VF101913435Теперь,щелкнувздесь683533" time="683533"/>
                    <p14:bmk name="xlCreateFormulas_Five_Movie_VF101913435Здесьпо-прежнемусодержится683633" time="683633"/>
                    <p14:bmk name="xlCreateFormulas_Five_Movie_VF101913435Здесьпо-прежнемусодержится689800" time="689800"/>
                    <p14:bmk name="xlCreateFormulas_Five_Movie_VF101913435таккакон689900" time="689900"/>
                    <p14:bmk name="xlCreateFormulas_Five_Movie_VF101913435таккакон692933" time="692933"/>
                    <p14:bmk name="xlCreateFormulas_Five_Movie_VF101913435Теперьосталсятолько693033" time="693033"/>
                    <p14:bmk name="xlCreateFormulas_Five_Movie_VF101913435Теперьосталсятолько695900" time="695900"/>
                    <p14:bmk name="xlCreateFormulas_Five_Movie_VF101913435Нашкурсподошел696000" time="696000"/>
                    <p14:bmk name="xlCreateFormulas_Five_Movie_VF101913435Нашкурсподошел702000" time="702000"/>
                  </p14:bmkLst>
                </p14:media>
              </p:ext>
            </p:extLst>
          </p:nvPr>
        </p:nvPicPr>
        <p:blipFill>
          <a:blip r:embed="rId102"/>
          <a:stretch>
            <a:fillRect/>
          </a:stretch>
        </p:blipFill>
        <p:spPr>
          <a:xfrm>
            <a:off x="1524000" y="992188"/>
            <a:ext cx="5943600" cy="4457700"/>
          </a:xfrm>
        </p:spPr>
      </p:pic>
      <p:sp>
        <p:nvSpPr>
          <p:cNvPr id="8" name="xlCreateFormulas_Five_Movie_VF101913435ВExcelимеется593310000"/>
          <p:cNvSpPr txBox="1"/>
          <p:nvPr>
            <p:custDataLst>
              <p:tags r:id="rId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Excel имеется множество функций или предопределенных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" name="xlCreateFormulas_Five_Movie_VF101913435формул,которыеможно1010015533"/>
          <p:cNvSpPr txBox="1"/>
          <p:nvPr>
            <p:custDataLst>
              <p:tags r:id="rId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формул, которые можно использовать для всех типов вычислений.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" name="xlCreateFormulas_Five_Movie_VF101913435Раньшеяуже1563319933"/>
          <p:cNvSpPr txBox="1"/>
          <p:nvPr>
            <p:custDataLst>
              <p:tags r:id="rId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Раньше я уже показывала, как использовать функцию "Сумма",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1" name="xlCreateFormulas_Five_Movie_VF101913435котораянаходитсяв2003326567"/>
          <p:cNvSpPr txBox="1"/>
          <p:nvPr>
            <p:custDataLst>
              <p:tags r:id="rId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которая находится в группе "Редактирование" на вкладке "Главная".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" name="xlCreateFormulas_Five_Movie_VF101913435Воткнопка&quot;Автосумма&quot;,2666736000"/>
          <p:cNvSpPr txBox="1"/>
          <p:nvPr>
            <p:custDataLst>
              <p:tags r:id="rId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Вот кнопка "Автосумма", при нажатии на которую можно увидеть функции "Сумма" и "Среднее".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" name="xlCreateFormulas_Five_Movie_VF101913435Крометого,здесь3610046133"/>
          <p:cNvSpPr txBox="1"/>
          <p:nvPr>
            <p:custDataLst>
              <p:tags r:id="rId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Кроме того, здесь есть функции для подсчета чисел, а также для нахождения максимума или минимума.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4" name="xlCreateFormulas_Five_Movie_VF101913435Однакопомимоних4623352367"/>
          <p:cNvSpPr txBox="1"/>
          <p:nvPr>
            <p:custDataLst>
              <p:tags r:id="rId1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Однако помимо них пользователю доступно множество других функций.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" name="xlCreateFormulas_Five_Movie_VF101913435Перейдемнавкладку5246759433"/>
          <p:cNvSpPr txBox="1"/>
          <p:nvPr>
            <p:custDataLst>
              <p:tags r:id="rId1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Перейдем на вкладку "Формулы", которая содержит группу "Библиотека функций".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6" name="xlCreateFormulas_Five_Movie_VF101913435Обратитевнимание,что5953365400"/>
          <p:cNvSpPr txBox="1"/>
          <p:nvPr>
            <p:custDataLst>
              <p:tags r:id="rId1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Обратите внимание, что здесь тоже присутствует кнопка "Автосумма",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7" name="xlCreateFormulas_Five_Movie_VF101913435атакжедоступны6550069600"/>
          <p:cNvSpPr txBox="1"/>
          <p:nvPr>
            <p:custDataLst>
              <p:tags r:id="rId13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а также доступны функции, разбитые по категориям: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8" name="xlCreateFormulas_Five_Movie_VF101913435&quot;Финансовые&quot;,&quot;Логические&quot;,&quot;Текстовые&quot;,6970078433"/>
          <p:cNvSpPr txBox="1"/>
          <p:nvPr>
            <p:custDataLst>
              <p:tags r:id="rId1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"Финансовые", "Логические", "Текстовые", "Дата и время" и др.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9" name="xlCreateFormulas_Five_Movie_VF101913435Категорийдовольномного.7853385667"/>
          <p:cNvSpPr txBox="1"/>
          <p:nvPr>
            <p:custDataLst>
              <p:tags r:id="rId1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Категорий довольно много. Они дают представление о назначении функций.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0" name="xlCreateFormulas_Five_Movie_VF101913435Еслиимяфункции8576793267"/>
          <p:cNvSpPr txBox="1"/>
          <p:nvPr>
            <p:custDataLst>
              <p:tags r:id="rId1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Если имя функции известно, ее можно попробовать найти в соответствующей категории.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1" name="xlCreateFormulas_Five_Movie_VF101913435Но,чтоещё93367103033"/>
          <p:cNvSpPr txBox="1"/>
          <p:nvPr>
            <p:custDataLst>
              <p:tags r:id="rId1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Но, что ещё более важно, если имя функции не известно, можно воспользоваться кнопкой "Вставить функцию".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2" name="xlCreateFormulas_Five_Movie_VF101913435Найдемфункциюдля103133112200"/>
          <p:cNvSpPr txBox="1"/>
          <p:nvPr>
            <p:custDataLst>
              <p:tags r:id="rId1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Найдем функцию для расчета ежемесячного платежа за копировальный аппарат, который планируется приобрести.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3" name="xlCreateFormulas_Five_Movie_VF101913435Окномастерафункций112300120433"/>
          <p:cNvSpPr txBox="1"/>
          <p:nvPr>
            <p:custDataLst>
              <p:tags r:id="rId1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Окно мастера функций уже открыто, поэтому просто введем здесь "возвращает сумму платежа"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4" name="xlCreateFormulas_Five_Movie_VF101913435инажмемкнопку120533123933"/>
          <p:cNvSpPr txBox="1"/>
          <p:nvPr>
            <p:custDataLst>
              <p:tags r:id="rId20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az-Cyrl-AZ" smtClean="0">
                <a:solidFill>
                  <a:srgbClr val="FFFFFF"/>
                </a:solidFill>
                <a:latin typeface="Calibri"/>
              </a:rPr>
              <a:t>и нажмем кнопку "Найти".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5" name="xlCreateFormulas_Five_Movie_VF101913435Первойфункциейв124033131600"/>
          <p:cNvSpPr txBox="1"/>
          <p:nvPr>
            <p:custDataLst>
              <p:tags r:id="rId2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Первой функцией в списке является "ПЛТ". Ниже списка функций приведено ее описание: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6" name="xlCreateFormulas_Five_Movie_VF101913435&quot;Возвращаетсуммупериодического131700142633"/>
          <p:cNvSpPr txBox="1"/>
          <p:nvPr>
            <p:custDataLst>
              <p:tags r:id="rId22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"Возвращает сумму периодического платежа для аннуитета на основе постоянства сумм платежей и постоянства процентной ставки".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7" name="xlCreateFormulas_Five_Movie_VF101913435Похоже,этото,142733148933"/>
          <p:cNvSpPr txBox="1"/>
          <p:nvPr>
            <p:custDataLst>
              <p:tags r:id="rId23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Похоже, это то, что нам нужно. Нажмем кнопку "ОК".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8" name="xlCreateFormulas_Five_Movie_VF101913435Откроетсядиалоговоеокно149033153033"/>
          <p:cNvSpPr txBox="1"/>
          <p:nvPr>
            <p:custDataLst>
              <p:tags r:id="rId24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Откроется диалоговое окно "Аргументы функции",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9" name="xlCreateFormulas_Five_Movie_VF101913435вкоторомнужно153133157200"/>
          <p:cNvSpPr txBox="1"/>
          <p:nvPr>
            <p:custDataLst>
              <p:tags r:id="rId25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котором нужно ввести аргументы для формулы.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0" name="xlCreateFormulas_Five_Movie_VF101913435Функция&quot;ПЛТ&quot;имеет157300161733"/>
          <p:cNvSpPr txBox="1"/>
          <p:nvPr>
            <p:custDataLst>
              <p:tags r:id="rId26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Функция "ПЛТ" имеет три обязательных аргумента,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1" name="xlCreateFormulas_Five_Movie_VF101913435которыевыделеныполужирным161833168267"/>
          <p:cNvSpPr txBox="1"/>
          <p:nvPr>
            <p:custDataLst>
              <p:tags r:id="rId2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которые выделены полужирным шрифтом: "Ставка", "Кпер" и "Пс".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2" name="xlCreateFormulas_Five_Movie_VF101913435Возможно,сразутрудно168367175900"/>
          <p:cNvSpPr txBox="1"/>
          <p:nvPr>
            <p:custDataLst>
              <p:tags r:id="rId2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Возможно, сразу трудно понять, что именно они означают, но скоро мы это выясним.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3" name="xlCreateFormulas_Five_Movie_VF101913435Аэтидва176000187067"/>
          <p:cNvSpPr txBox="1"/>
          <p:nvPr>
            <p:custDataLst>
              <p:tags r:id="rId2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А эти два аргумента, "Бс" и "Тип", не выделены полужирным шрифтом. Это значит, что они необязательные.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4" name="xlCreateFormulas_Five_Movie_VF101913435Щелкнитездесь,в187167192933"/>
          <p:cNvSpPr txBox="1"/>
          <p:nvPr>
            <p:custDataLst>
              <p:tags r:id="rId3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Щелкните здесь, в поле "Ставка", и ниже появится описание: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5" name="xlCreateFormulas_Five_Movie_VF101913435&quot;Ставка—процентная193033199133"/>
          <p:cNvSpPr txBox="1"/>
          <p:nvPr>
            <p:custDataLst>
              <p:tags r:id="rId3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"Ставка — процентная ставка за период займа. Например, при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6" name="xlCreateFormulas_Five_Movie_VF101913435годовойпроцентнойставке199233209600"/>
          <p:cNvSpPr txBox="1"/>
          <p:nvPr>
            <p:custDataLst>
              <p:tags r:id="rId3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годовой процентной ставке в 6 % для квартальной ставки используйте значение 6 %/4".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7" name="xlCreateFormulas_Five_Movie_VF101913435Итак,процентнаяставка209700215933"/>
          <p:cNvSpPr txBox="1"/>
          <p:nvPr>
            <p:custDataLst>
              <p:tags r:id="rId3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Итак, процентная ставка по кредиту на приобретение копировального аппарата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8" name="xlCreateFormulas_Five_Movie_VF101913435составляет&quot;3,5%/&quot;,216033225000"/>
          <p:cNvSpPr txBox="1"/>
          <p:nvPr>
            <p:custDataLst>
              <p:tags r:id="rId3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составляет "3,5 %/", поскольку платежи будут ежемесячными, "12".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9" name="xlCreateFormulas_Five_Movie_VF101913435Переместимкурсорв225100229167"/>
          <p:cNvSpPr txBox="1"/>
          <p:nvPr>
            <p:custDataLst>
              <p:tags r:id="rId35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Переместим курсор в поле "Кпер".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0" name="xlCreateFormulas_Five_Movie_VF101913435Аргумент&quot;Кпер&quot;описывается229267235733"/>
          <p:cNvSpPr txBox="1"/>
          <p:nvPr>
            <p:custDataLst>
              <p:tags r:id="rId3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Аргумент "Кпер" описывается как "общее число периодов выплат по займу".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1" name="xlCreateFormulas_Five_Movie_VF101913435Кредитпланируетсявыплатить235833244300"/>
          <p:cNvSpPr txBox="1"/>
          <p:nvPr>
            <p:custDataLst>
              <p:tags r:id="rId3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Кредит планируется выплатить за 3 года, что предполагает "36" платежей за этот период времени.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2" name="xlCreateFormulas_Five_Movie_VF101913435Затемпереместимкурсор244400249200"/>
          <p:cNvSpPr txBox="1"/>
          <p:nvPr>
            <p:custDataLst>
              <p:tags r:id="rId38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Затем переместим курсор в поле "Пс".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3" name="xlCreateFormulas_Five_Movie_VF101913435Аргумент&quot;Пс&quot;—249300259333"/>
          <p:cNvSpPr txBox="1"/>
          <p:nvPr>
            <p:custDataLst>
              <p:tags r:id="rId39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Аргумент "Пс" — это нынешняя стоимость, "общая сумма, на настоящий момент равноценная серии будущих выплат".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4" name="xlCreateFormulas_Five_Movie_VF101913435Суммакредитасоставляет259433268633"/>
          <p:cNvSpPr txBox="1"/>
          <p:nvPr>
            <p:custDataLst>
              <p:tags r:id="rId4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Сумма кредита составляет "3500". Введем ее и нажмем кнопку "ОК".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5" name="xlCreateFormulas_Five_Movie_VF101913435Результатравен&quot;102,56&quot;268733276033"/>
          <p:cNvSpPr txBox="1"/>
          <p:nvPr>
            <p:custDataLst>
              <p:tags r:id="rId4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Результат равен "102,56" — таким будет ежемесячный платеж.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6" name="xlCreateFormulas_Five_Movie_VF101913435Суммаплатежавыделена276133286367"/>
          <p:cNvSpPr txBox="1"/>
          <p:nvPr>
            <p:custDataLst>
              <p:tags r:id="rId4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Сумма платежа выделена красным цветом. Так форматируются финансовые функции.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7" name="xlCreateFormulas_Five_Movie_VF101913435Дальшемырассмотрим286467290233"/>
          <p:cNvSpPr txBox="1"/>
          <p:nvPr>
            <p:custDataLst>
              <p:tags r:id="rId4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Дальше мы рассмотрим другой способ ввода этой же функции.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8" name="xlCreateFormulas_Five_Movie_VF101913435Еслиизвестноимя294133300233"/>
          <p:cNvSpPr txBox="1"/>
          <p:nvPr>
            <p:custDataLst>
              <p:tags r:id="rId4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Если известно имя функции, кнопкой "Вставить функцию" можно не пользоваться.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9" name="xlCreateFormulas_Five_Movie_VF101913435Мысновавоспользуемся300333308800"/>
          <p:cNvSpPr txBox="1"/>
          <p:nvPr>
            <p:custDataLst>
              <p:tags r:id="rId4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Мы снова воспользуемся функцией "ПЛТ", но на этот раз для расчета ежемесячных платежей по ипотеке.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0" name="xlCreateFormulas_Five_Movie_VF101913435Выделимпустуюячейку308900318900"/>
          <p:cNvSpPr txBox="1"/>
          <p:nvPr>
            <p:custDataLst>
              <p:tags r:id="rId4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Выделим пустую ячейку и введем в нее знак равенства, а затем — букву "П", начальную букву слова "платеж".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1" name="xlCreateFormulas_Five_Movie_VF101913435Приэтомпоявится319000323500"/>
          <p:cNvSpPr txBox="1"/>
          <p:nvPr>
            <p:custDataLst>
              <p:tags r:id="rId47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При этом появится список автозавершения формулы.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2" name="xlCreateFormulas_Five_Movie_VF101913435Этосписокфункций,323600332300"/>
          <p:cNvSpPr txBox="1"/>
          <p:nvPr>
            <p:custDataLst>
              <p:tags r:id="rId4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Это список функций, начинающихся с буквы "П", среди которых присутствует и функция "ПЛТ".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3" name="xlCreateFormulas_Five_Movie_VF101913435Есливыне332400339233"/>
          <p:cNvSpPr txBox="1"/>
          <p:nvPr>
            <p:custDataLst>
              <p:tags r:id="rId4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Если вы не уверены в правильности выбранной функции, ее описание можно просмотреть здесь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4" name="xlCreateFormulas_Five_Movie_VF101913435&quot;Возвращаетсуммупериодического339333351067"/>
          <p:cNvSpPr txBox="1"/>
          <p:nvPr>
            <p:custDataLst>
              <p:tags r:id="rId50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"Возвращает сумму периодического платежа для аннуитета на основе постоянства сумм платежей и постоянства процентной ставки".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5" name="xlCreateFormulas_Five_Movie_VF101913435Этото,что351167357600"/>
          <p:cNvSpPr txBox="1"/>
          <p:nvPr>
            <p:custDataLst>
              <p:tags r:id="rId5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Это то, что нужно. Можно продолжить ввод или просто дважды щелкнуть ее имя,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6" name="xlCreateFormulas_Five_Movie_VF101913435чтобыонаотобразилась357700367333"/>
          <p:cNvSpPr txBox="1"/>
          <p:nvPr>
            <p:custDataLst>
              <p:tags r:id="rId5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чтобы она отобразилась в ячейке вместе с открывающей скобкой и перечисленными ниже аргументами.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7" name="xlCreateFormulas_Five_Movie_VF101913435Есливыне367433374167"/>
          <p:cNvSpPr txBox="1"/>
          <p:nvPr>
            <p:custDataLst>
              <p:tags r:id="rId5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Если вы не уверены или забыли, какие требуются аргументы, можно щелкнуть здесь,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8" name="xlCreateFormulas_Five_Movie_VF101913435наслове&quot;ПЛТ&quot;,374267383267"/>
          <p:cNvSpPr txBox="1"/>
          <p:nvPr>
            <p:custDataLst>
              <p:tags r:id="rId5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 слове "ПЛТ", и откроется соответствующий раздел справки с описанием аргументов.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9" name="xlCreateFormulas_Five_Movie_VF101913435Итак,первыйаргумент383367390300"/>
          <p:cNvSpPr txBox="1"/>
          <p:nvPr>
            <p:custDataLst>
              <p:tags r:id="rId5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Итак, первый аргумент — "ставка". Здесь необходимо указать процентную ставку,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0" name="xlCreateFormulas_Five_Movie_VF101913435котораяравна&quot;5390400400833"/>
          <p:cNvSpPr txBox="1"/>
          <p:nvPr>
            <p:custDataLst>
              <p:tags r:id="rId5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которая равна "5 %", и разделить ее на "12", так как предполагается 12 ежемесячных платежей.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1" name="xlCreateFormulas_Five_Movie_VF101913435Привводеданной400933408000"/>
          <p:cNvSpPr txBox="1"/>
          <p:nvPr>
            <p:custDataLst>
              <p:tags r:id="rId5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При вводе данной формулы таким способом аргументы необходимо разделять самостоятельно.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2" name="xlCreateFormulas_Five_Movie_VF101913435Дляэтогопросто408100411933"/>
          <p:cNvSpPr txBox="1"/>
          <p:nvPr>
            <p:custDataLst>
              <p:tags r:id="rId58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Для этого просто введем точку с запятой.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3" name="xlCreateFormulas_Five_Movie_VF101913435Следующийаргумент—412033417633"/>
          <p:cNvSpPr txBox="1"/>
          <p:nvPr>
            <p:custDataLst>
              <p:tags r:id="rId5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Следующий аргумент — "кпер" (количество платежей за 30 лет).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4" name="xlCreateFormulas_Five_Movie_VF101913435Введем&quot;30&quot;(30417733426733"/>
          <p:cNvSpPr txBox="1"/>
          <p:nvPr>
            <p:custDataLst>
              <p:tags r:id="rId6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Введем "30" (30 лет) умножить на "12" (так как предполагается 12 ежемесячных платежей).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5" name="xlCreateFormulas_Five_Movie_VF101913435Затемвведемточку426833431967"/>
          <p:cNvSpPr txBox="1"/>
          <p:nvPr>
            <p:custDataLst>
              <p:tags r:id="rId6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Затем введем точку с запятой, чтобы отделить аргумент "кпер" от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6" name="xlCreateFormulas_Five_Movie_VF101913435следующегоаргумента,&quot;пс&quot;,432067438333"/>
          <p:cNvSpPr txBox="1"/>
          <p:nvPr>
            <p:custDataLst>
              <p:tags r:id="rId6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следующего аргумента, "пс", который обозначает приведенную (нынешнюю) стоимость.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7" name="xlCreateFormulas_Five_Movie_VF101913435Текущаястоимость,на438433444433"/>
          <p:cNvSpPr txBox="1"/>
          <p:nvPr>
            <p:custDataLst>
              <p:tags r:id="rId6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Текущая стоимость, на которую берется кредит, составляет "180000".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8" name="xlCreateFormulas_Five_Movie_VF101913435Есливызаметили,444533452833"/>
          <p:cNvSpPr txBox="1"/>
          <p:nvPr>
            <p:custDataLst>
              <p:tags r:id="rId6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Если вы заметили, последние два аргумента, "[бс]" и "[тип]", взяты в квадратные скобки.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9" name="xlCreateFormulas_Five_Movie_VF101913435Этозначит,что452933462200"/>
          <p:cNvSpPr txBox="1"/>
          <p:nvPr>
            <p:custDataLst>
              <p:tags r:id="rId6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Это значит, что они необязательны для формулы. Введем закрывающую скобку и нажмем клавишу ВВОД.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0" name="xlCreateFormulas_Five_Movie_VF101913435Врезультатеполучим,462300471300"/>
          <p:cNvSpPr txBox="1"/>
          <p:nvPr>
            <p:custDataLst>
              <p:tags r:id="rId6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результате получим, что ежемесячный платеж по ипотеке составит "966,28".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1" name="xlCreateFormulas_Five_Movie_VF101913435Дальшерассмотримфункцию,471400482333"/>
          <p:cNvSpPr txBox="1"/>
          <p:nvPr>
            <p:custDataLst>
              <p:tags r:id="rId6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Дальше рассмотрим функцию, которую можно использовать для работы с текстом.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2" name="xlCreateFormulas_Five_Movie_VF101913435Областьпримененияфункций482433485400"/>
          <p:cNvSpPr txBox="1"/>
          <p:nvPr>
            <p:custDataLst>
              <p:tags r:id="rId6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Область применения функций не ограничивается одними лишь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3" name="xlCreateFormulas_Five_Movie_VF101913435числами.Ихможно485500491233"/>
          <p:cNvSpPr txBox="1"/>
          <p:nvPr>
            <p:custDataLst>
              <p:tags r:id="rId6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числами. Их можно также использовать для работы с текстом.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4" name="xlCreateFormulas_Five_Movie_VF101913435Например,вотсписок491333497900"/>
          <p:cNvSpPr txBox="1"/>
          <p:nvPr>
            <p:custDataLst>
              <p:tags r:id="rId7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Например, вот список имен сотрудников, которые отформатированы неправильно.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5" name="xlCreateFormulas_Five_Movie_VF101913435Прописныебуквыиспользуются498000500967"/>
          <p:cNvSpPr txBox="1"/>
          <p:nvPr>
            <p:custDataLst>
              <p:tags r:id="rId71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az-Cyrl-AZ" smtClean="0">
                <a:solidFill>
                  <a:srgbClr val="FFFFFF"/>
                </a:solidFill>
                <a:latin typeface="Calibri"/>
              </a:rPr>
              <a:t>Прописные буквы используются бессистемно,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6" name="xlCreateFormulas_Five_Movie_VF101913435анужно,чтобы501067509133"/>
          <p:cNvSpPr txBox="1"/>
          <p:nvPr>
            <p:custDataLst>
              <p:tags r:id="rId7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а нужно, чтобы первая буква каждого имени была прописной, а остальные — строчными.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7" name="xlCreateFormulas_Five_Movie_VF101913435Поместимкурсорв509233517733"/>
          <p:cNvSpPr txBox="1"/>
          <p:nvPr>
            <p:custDataLst>
              <p:tags r:id="rId7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Поместим курсор в ячейку B2, куда необходимо вписать формулу, рядом с именем Юлии.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8" name="xlCreateFormulas_Five_Movie_VF101913435Затемвыполнимпоиск517833524367"/>
          <p:cNvSpPr txBox="1"/>
          <p:nvPr>
            <p:custDataLst>
              <p:tags r:id="rId7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Затем выполним поиск функции, нажав кнопку "Вставить функцию".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9" name="xlCreateFormulas_Five_Movie_VF101913435Вполе&quot;Поиск524467533667"/>
          <p:cNvSpPr txBox="1"/>
          <p:nvPr>
            <p:custDataLst>
              <p:tags r:id="rId7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поле "Поиск функции" введем "прописные буквы", нажмем кнопку "Найти" и получим список функций.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0" name="xlCreateFormulas_Five_Movie_VF101913435Перваяфункцияв533767540467"/>
          <p:cNvSpPr txBox="1"/>
          <p:nvPr>
            <p:custDataLst>
              <p:tags r:id="rId7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Первая функция в списке называется "ПРОПНАЧ". Вот ее описание: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1" name="xlCreateFormulas_Five_Movie_VF101913435&quot;Делаетпрописнойпервую540567549900"/>
          <p:cNvSpPr txBox="1"/>
          <p:nvPr>
            <p:custDataLst>
              <p:tags r:id="rId7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"Делает прописной первую букву в каждом слове текста, преобразуя все другие буквы в строчные".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2" name="xlCreateFormulas_Five_Movie_VF101913435Этото,что550000560533"/>
          <p:cNvSpPr txBox="1"/>
          <p:nvPr>
            <p:custDataLst>
              <p:tags r:id="rId78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Это то, что нам нужно, поэтому нажимаем кнопку "ОК". Функция "ПРОПНАЧ" вставляется в электронную таблицу здесь,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3" name="xlCreateFormulas_Five_Movie_VF101913435аоткрывшеесядиалоговое560633570567"/>
          <p:cNvSpPr txBox="1"/>
          <p:nvPr>
            <p:custDataLst>
              <p:tags r:id="rId7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а открывшееся диалоговое окно "Аргументы функции" содержит всего одно поле для ввода аргумента — "Текст".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4" name="xlCreateFormulas_Five_Movie_VF101913435Чтобыуказатьв570667577533"/>
          <p:cNvSpPr txBox="1"/>
          <p:nvPr>
            <p:custDataLst>
              <p:tags r:id="rId8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Чтобы указать в качестве аргумента имя Юлии, просто выделим ячейку A2,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5" name="xlCreateFormulas_Five_Movie_VF101913435послечегоона577633584100"/>
          <p:cNvSpPr txBox="1"/>
          <p:nvPr>
            <p:custDataLst>
              <p:tags r:id="rId81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после чего она появится в поле, и нажмем кнопку "ОК".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6" name="xlCreateFormulas_Five_Movie_VF101913435Теперьвимени584200589867"/>
          <p:cNvSpPr txBox="1"/>
          <p:nvPr>
            <p:custDataLst>
              <p:tags r:id="rId8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 в имени Юлии прописные буквы используются совершенно верно.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7" name="xlCreateFormulas_Five_Movie_VF101913435Скопируемформулу,чтобы589967593667"/>
          <p:cNvSpPr txBox="1"/>
          <p:nvPr>
            <p:custDataLst>
              <p:tags r:id="rId83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Скопируем формулу, чтобы ее повторить.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8" name="xlCreateFormulas_Five_Movie_VF101913435Простоперетащитеформулу593767603667"/>
          <p:cNvSpPr txBox="1"/>
          <p:nvPr>
            <p:custDataLst>
              <p:tags r:id="rId84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Просто перетащите формулу и отпустите кнопку мыши, после чего весь список имен будет отформатирован правильно.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9" name="xlCreateFormulas_Five_Movie_VF101913435Теперьунас603767608933"/>
          <p:cNvSpPr txBox="1"/>
          <p:nvPr>
            <p:custDataLst>
              <p:tags r:id="rId85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 у нас есть два столбца, а требуется только один.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0" name="xlCreateFormulas_Five_Movie_VF101913435Приэтом,если609033615633"/>
          <p:cNvSpPr txBox="1"/>
          <p:nvPr>
            <p:custDataLst>
              <p:tags r:id="rId8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При этом, если выделить ячейку с именем Юлии, а затем взглянуть на строку формул,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1" name="xlCreateFormulas_Five_Movie_VF101913435будетвидно,что615733622567"/>
          <p:cNvSpPr txBox="1"/>
          <p:nvPr>
            <p:custDataLst>
              <p:tags r:id="rId8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будет видно, что имя является результатом формулы. Это нужно исправить.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2" name="xlCreateFormulas_Five_Movie_VF101913435Нужно,чтобыпри622667633000"/>
          <p:cNvSpPr txBox="1"/>
          <p:nvPr>
            <p:custDataLst>
              <p:tags r:id="rId8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Нужно, чтобы при щелчке, например, здесь, в строке формул отображалось имя Сергея, а не формула.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3" name="xlCreateFormulas_Five_Movie_VF101913435Скопируемсписокправильно633100638033"/>
          <p:cNvSpPr txBox="1"/>
          <p:nvPr>
            <p:custDataLst>
              <p:tags r:id="rId8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Скопируем список правильно отформатированных имен. Для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4" name="xlCreateFormulas_Five_Movie_VF101913435этоговыделимего,638133645733"/>
          <p:cNvSpPr txBox="1"/>
          <p:nvPr>
            <p:custDataLst>
              <p:tags r:id="rId9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этого выделим его, щелкнем правой кнопкой мыши и выберем пункт "Копировать".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5" name="xlCreateFormulas_Five_Movie_VF101913435Затемвыделимсписок,645833649967"/>
          <p:cNvSpPr txBox="1"/>
          <p:nvPr>
            <p:custDataLst>
              <p:tags r:id="rId9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Затем выделим список, в котором имена отформатированы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6" name="xlCreateFormulas_Five_Movie_VF101913435неправильно,щелкнемего650067657100"/>
          <p:cNvSpPr txBox="1"/>
          <p:nvPr>
            <p:custDataLst>
              <p:tags r:id="rId9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неправильно, щелкнем его правой кнопкой мыши и в разделе "Параметры вставки"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7" name="xlCreateFormulas_Five_Movie_VF101913435выберемпараметрвставки657200664667"/>
          <p:cNvSpPr txBox="1"/>
          <p:nvPr>
            <p:custDataLst>
              <p:tags r:id="rId9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выберем параметр вставки значений, чтобы вставить значения, а не формулы.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8" name="xlCreateFormulas_Five_Movie_VF101913435Щелкнемегои664767675000"/>
          <p:cNvSpPr txBox="1"/>
          <p:nvPr>
            <p:custDataLst>
              <p:tags r:id="rId9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Щелкнем его и нажмем клавишу ESC, чтобы убрать выделительную рамку вокруг всех имен в столбце B.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9" name="xlCreateFormulas_Five_Movie_VF101913435Теперь,щелкнувздесь675100683533"/>
          <p:cNvSpPr txBox="1"/>
          <p:nvPr>
            <p:custDataLst>
              <p:tags r:id="rId9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Теперь, щелкнув здесь и посмотрев на строку формул, мы увидим имя Юлии, а не формулу.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0" name="xlCreateFormulas_Five_Movie_VF101913435Здесьпо-прежнемусодержится683633689800"/>
          <p:cNvSpPr txBox="1"/>
          <p:nvPr>
            <p:custDataLst>
              <p:tags r:id="rId9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Здесь по-прежнему содержится формула. Просто удалим этот столбец,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1" name="xlCreateFormulas_Five_Movie_VF101913435таккакон689900692933"/>
          <p:cNvSpPr txBox="1"/>
          <p:nvPr>
            <p:custDataLst>
              <p:tags r:id="rId97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так как он нам больше не нужен.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2" name="xlCreateFormulas_Five_Movie_VF101913435Теперьосталсятолько693033695900"/>
          <p:cNvSpPr txBox="1"/>
          <p:nvPr>
            <p:custDataLst>
              <p:tags r:id="rId98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 остался только один столбец.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3" name="xlCreateFormulas_Five_Movie_VF101913435Нашкурсподошел696000702000"/>
          <p:cNvSpPr txBox="1"/>
          <p:nvPr>
            <p:custDataLst>
              <p:tags r:id="rId99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Наш курс подошел к концу.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4790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0" restart="whenNotActive" fill="hold" evtFilter="cancelBubble" nodeType="interactiveSeq">
                    <p:stCondLst>
                      <p:cond evt="onClick" delay="0">
                        <p:tgtEl>
                          <p:spTgt spid="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" fill="hold">
                          <p:stCondLst>
                            <p:cond delay="0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14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"/>
                      </p:tgtEl>
                    </p:cond>
                  </p:nextCondLst>
                </p:seq>
                <p:video>
                  <p:cMediaNode vol="80000">
                    <p:cTn id="15" fill="hold" display="0">
                      <p:stCondLst>
                        <p:cond delay="indefinite"/>
                      </p:stCondLst>
                    </p:cTn>
                    <p:tgtEl>
                      <p:spTgt spid="6"/>
                    </p:tgtEl>
                  </p:cMediaNode>
                </p:video>
                <p:seq concurrent="1" nextAc="seek">
                  <p:cTn id="1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ВExcelимеется5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" fill="hold">
                          <p:stCondLst>
                            <p:cond delay="0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ВExcelимеется5933"/>
                      </p:tgtEl>
                    </p:cond>
                  </p:nextCondLst>
                </p:seq>
                <p:seq concurrent="1" nextAc="seek">
                  <p:cTn id="2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ВExcelимеется10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" fill="hold">
                          <p:stCondLst>
                            <p:cond delay="0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ВExcelимеется10000"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формул,которыеможно10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0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формул,которыеможно10100"/>
                      </p:tgtEl>
                    </p:cond>
                  </p:nextCondLst>
                </p:seq>
                <p:seq concurrent="1" nextAc="seek">
                  <p:cTn id="3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формул,которыеможно15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" fill="hold">
                          <p:stCondLst>
                            <p:cond delay="0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формул,которыеможно15533"/>
                      </p:tgtEl>
                    </p:cond>
                  </p:nextCondLst>
                </p:seq>
                <p:seq concurrent="1" nextAc="seek">
                  <p:cTn id="4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Раньшеяуже15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" fill="hold">
                          <p:stCondLst>
                            <p:cond delay="0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Раньшеяуже15633"/>
                      </p:tgtEl>
                    </p:cond>
                  </p:nextCondLst>
                </p:seq>
                <p:seq concurrent="1" nextAc="seek">
                  <p:cTn id="4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Раньшеяуже19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" fill="hold">
                          <p:stCondLst>
                            <p:cond delay="0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Раньшеяуже19933"/>
                      </p:tgtEl>
                    </p:cond>
                  </p:nextCondLst>
                </p:seq>
                <p:seq concurrent="1" nextAc="seek">
                  <p:cTn id="5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котораянаходитсяв20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" fill="hold">
                          <p:stCondLst>
                            <p:cond delay="0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котораянаходитсяв20033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котораянаходитсяв26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котораянаходитсяв26567"/>
                      </p:tgtEl>
                    </p:cond>
                  </p:nextCondLst>
                </p:seq>
                <p:seq concurrent="1" nextAc="seek">
                  <p:cTn id="6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Воткнопка&quot;Автосумма&quot;,26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5" fill="hold">
                          <p:stCondLst>
                            <p:cond delay="0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Воткнопка&quot;Автосумма&quot;,26667"/>
                      </p:tgtEl>
                    </p:cond>
                  </p:nextCondLst>
                </p:seq>
                <p:seq concurrent="1" nextAc="seek">
                  <p:cTn id="7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Воткнопка&quot;Автосумма&quot;,36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" fill="hold">
                          <p:stCondLst>
                            <p:cond delay="0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Воткнопка&quot;Автосумма&quot;,36000"/>
                      </p:tgtEl>
                    </p:cond>
                  </p:nextCondLst>
                </p:seq>
                <p:seq concurrent="1" nextAc="seek">
                  <p:cTn id="7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Крометого,здесь36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7" fill="hold">
                          <p:stCondLst>
                            <p:cond delay="0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Крометого,здесь36100"/>
                      </p:tgtEl>
                    </p:cond>
                  </p:nextCondLst>
                </p:seq>
                <p:seq concurrent="1" nextAc="seek">
                  <p:cTn id="8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Крометого,здесь46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3" fill="hold">
                          <p:stCondLst>
                            <p:cond delay="0"/>
                          </p:stCondLst>
                          <p:childTnLst>
                            <p:par>
                              <p:cTn id="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Крометого,здесь46133"/>
                      </p:tgtEl>
                    </p:cond>
                  </p:nextCondLst>
                </p:seq>
                <p:seq concurrent="1" nextAc="seek">
                  <p:cTn id="8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Однакопомимоних46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9" fill="hold">
                          <p:stCondLst>
                            <p:cond delay="0"/>
                          </p:stCondLst>
                          <p:childTnLst>
                            <p:par>
                              <p:cTn id="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Однакопомимоних46233"/>
                      </p:tgtEl>
                    </p:cond>
                  </p:nextCondLst>
                </p:seq>
                <p:seq concurrent="1" nextAc="seek">
                  <p:cTn id="9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Однакопомимоних52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5" fill="hold">
                          <p:stCondLst>
                            <p:cond delay="0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Однакопомимоних52367"/>
                      </p:tgtEl>
                    </p:cond>
                  </p:nextCondLst>
                </p:seq>
                <p:seq concurrent="1" nextAc="seek">
                  <p:cTn id="10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Перейдемнавкладку52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1" fill="hold">
                          <p:stCondLst>
                            <p:cond delay="0"/>
                          </p:stCondLst>
                          <p:childTnLst>
                            <p:par>
                              <p:cTn id="1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Перейдемнавкладку52467"/>
                      </p:tgtEl>
                    </p:cond>
                  </p:nextCondLst>
                </p:seq>
                <p:seq concurrent="1" nextAc="seek">
                  <p:cTn id="10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Перейдемнавкладку59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7" fill="hold">
                          <p:stCondLst>
                            <p:cond delay="0"/>
                          </p:stCondLst>
                          <p:childTnLst>
                            <p:par>
                              <p:cTn id="1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Перейдемнавкладку59433"/>
                      </p:tgtEl>
                    </p:cond>
                  </p:nextCondLst>
                </p:seq>
                <p:seq concurrent="1" nextAc="seek">
                  <p:cTn id="11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Обратитевнимание,что59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3" fill="hold">
                          <p:stCondLst>
                            <p:cond delay="0"/>
                          </p:stCondLst>
                          <p:childTnLst>
                            <p:par>
                              <p:cTn id="1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Обратитевнимание,что59533"/>
                      </p:tgtEl>
                    </p:cond>
                  </p:nextCondLst>
                </p:seq>
                <p:seq concurrent="1" nextAc="seek">
                  <p:cTn id="11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Обратитевнимание,что65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9" fill="hold">
                          <p:stCondLst>
                            <p:cond delay="0"/>
                          </p:stCondLst>
                          <p:childTnLst>
                            <p:par>
                              <p:cTn id="1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Обратитевнимание,что65400"/>
                      </p:tgtEl>
                    </p:cond>
                  </p:nextCondLst>
                </p:seq>
                <p:seq concurrent="1" nextAc="seek">
                  <p:cTn id="12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атакжедоступны65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5" fill="hold">
                          <p:stCondLst>
                            <p:cond delay="0"/>
                          </p:stCondLst>
                          <p:childTnLst>
                            <p:par>
                              <p:cTn id="1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атакжедоступны65500"/>
                      </p:tgtEl>
                    </p:cond>
                  </p:nextCondLst>
                </p:seq>
                <p:seq concurrent="1" nextAc="seek">
                  <p:cTn id="13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атакжедоступны69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1" fill="hold">
                          <p:stCondLst>
                            <p:cond delay="0"/>
                          </p:stCondLst>
                          <p:childTnLst>
                            <p:par>
                              <p:cTn id="1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атакжедоступны69600"/>
                      </p:tgtEl>
                    </p:cond>
                  </p:nextCondLst>
                </p:seq>
                <p:seq concurrent="1" nextAc="seek">
                  <p:cTn id="13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&quot;Финансовые&quot;,&quot;Логические&quot;,&quot;Текстовые&quot;,69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7" fill="hold">
                          <p:stCondLst>
                            <p:cond delay="0"/>
                          </p:stCondLst>
                          <p:childTnLst>
                            <p:par>
                              <p:cTn id="1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&quot;Финансовые&quot;,&quot;Логические&quot;,&quot;Текстовые&quot;,69700"/>
                      </p:tgtEl>
                    </p:cond>
                  </p:nextCondLst>
                </p:seq>
                <p:seq concurrent="1" nextAc="seek">
                  <p:cTn id="14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&quot;Финансовые&quot;,&quot;Логические&quot;,&quot;Текстовые&quot;,78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3" fill="hold">
                          <p:stCondLst>
                            <p:cond delay="0"/>
                          </p:stCondLst>
                          <p:childTnLst>
                            <p:par>
                              <p:cTn id="1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&quot;Финансовые&quot;,&quot;Логические&quot;,&quot;Текстовые&quot;,78433"/>
                      </p:tgtEl>
                    </p:cond>
                  </p:nextCondLst>
                </p:seq>
                <p:seq concurrent="1" nextAc="seek">
                  <p:cTn id="14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Категорийдовольномного.78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9" fill="hold">
                          <p:stCondLst>
                            <p:cond delay="0"/>
                          </p:stCondLst>
                          <p:childTnLst>
                            <p:par>
                              <p:cTn id="1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Категорийдовольномного.78533"/>
                      </p:tgtEl>
                    </p:cond>
                  </p:nextCondLst>
                </p:seq>
                <p:seq concurrent="1" nextAc="seek">
                  <p:cTn id="15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Категорийдовольномного.85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5" fill="hold">
                          <p:stCondLst>
                            <p:cond delay="0"/>
                          </p:stCondLst>
                          <p:childTnLst>
                            <p:par>
                              <p:cTn id="1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Категорийдовольномного.85667"/>
                      </p:tgtEl>
                    </p:cond>
                  </p:nextCondLst>
                </p:seq>
                <p:seq concurrent="1" nextAc="seek">
                  <p:cTn id="16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Еслиимяфункции85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1" fill="hold">
                          <p:stCondLst>
                            <p:cond delay="0"/>
                          </p:stCondLst>
                          <p:childTnLst>
                            <p:par>
                              <p:cTn id="1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Еслиимяфункции85767"/>
                      </p:tgtEl>
                    </p:cond>
                  </p:nextCondLst>
                </p:seq>
                <p:seq concurrent="1" nextAc="seek">
                  <p:cTn id="16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Еслиимяфункции93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7" fill="hold">
                          <p:stCondLst>
                            <p:cond delay="0"/>
                          </p:stCondLst>
                          <p:childTnLst>
                            <p:par>
                              <p:cTn id="1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Еслиимяфункции93267"/>
                      </p:tgtEl>
                    </p:cond>
                  </p:nextCondLst>
                </p:seq>
                <p:seq concurrent="1" nextAc="seek">
                  <p:cTn id="17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Но,чтоещё93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3" fill="hold">
                          <p:stCondLst>
                            <p:cond delay="0"/>
                          </p:stCondLst>
                          <p:childTnLst>
                            <p:par>
                              <p:cTn id="1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Но,чтоещё93367"/>
                      </p:tgtEl>
                    </p:cond>
                  </p:nextCondLst>
                </p:seq>
                <p:seq concurrent="1" nextAc="seek">
                  <p:cTn id="17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Но,чтоещё103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9" fill="hold">
                          <p:stCondLst>
                            <p:cond delay="0"/>
                          </p:stCondLst>
                          <p:childTnLst>
                            <p:par>
                              <p:cTn id="1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Но,чтоещё103033"/>
                      </p:tgtEl>
                    </p:cond>
                  </p:nextCondLst>
                </p:seq>
                <p:seq concurrent="1" nextAc="seek">
                  <p:cTn id="18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Найдемфункциюдля103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5" fill="hold">
                          <p:stCondLst>
                            <p:cond delay="0"/>
                          </p:stCondLst>
                          <p:childTnLst>
                            <p:par>
                              <p:cTn id="1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Найдемфункциюдля103133"/>
                      </p:tgtEl>
                    </p:cond>
                  </p:nextCondLst>
                </p:seq>
                <p:seq concurrent="1" nextAc="seek">
                  <p:cTn id="19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Найдемфункциюдля112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1" fill="hold">
                          <p:stCondLst>
                            <p:cond delay="0"/>
                          </p:stCondLst>
                          <p:childTnLst>
                            <p:par>
                              <p:cTn id="1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Найдемфункциюдля112200"/>
                      </p:tgtEl>
                    </p:cond>
                  </p:nextCondLst>
                </p:seq>
                <p:seq concurrent="1" nextAc="seek">
                  <p:cTn id="19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Окномастерафункций112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7" fill="hold">
                          <p:stCondLst>
                            <p:cond delay="0"/>
                          </p:stCondLst>
                          <p:childTnLst>
                            <p:par>
                              <p:cTn id="1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Окномастерафункций112300"/>
                      </p:tgtEl>
                    </p:cond>
                  </p:nextCondLst>
                </p:seq>
                <p:seq concurrent="1" nextAc="seek">
                  <p:cTn id="20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Окномастерафункций120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3" fill="hold">
                          <p:stCondLst>
                            <p:cond delay="0"/>
                          </p:stCondLst>
                          <p:childTnLst>
                            <p:par>
                              <p:cTn id="2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Окномастерафункций120433"/>
                      </p:tgtEl>
                    </p:cond>
                  </p:nextCondLst>
                </p:seq>
                <p:seq concurrent="1" nextAc="seek">
                  <p:cTn id="20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инажмемкнопку120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9" fill="hold">
                          <p:stCondLst>
                            <p:cond delay="0"/>
                          </p:stCondLst>
                          <p:childTnLst>
                            <p:par>
                              <p:cTn id="2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инажмемкнопку120533"/>
                      </p:tgtEl>
                    </p:cond>
                  </p:nextCondLst>
                </p:seq>
                <p:seq concurrent="1" nextAc="seek">
                  <p:cTn id="21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инажмемкнопку123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15" fill="hold">
                          <p:stCondLst>
                            <p:cond delay="0"/>
                          </p:stCondLst>
                          <p:childTnLst>
                            <p:par>
                              <p:cTn id="2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инажмемкнопку123933"/>
                      </p:tgtEl>
                    </p:cond>
                  </p:nextCondLst>
                </p:seq>
                <p:seq concurrent="1" nextAc="seek">
                  <p:cTn id="22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Первойфункциейв124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1" fill="hold">
                          <p:stCondLst>
                            <p:cond delay="0"/>
                          </p:stCondLst>
                          <p:childTnLst>
                            <p:par>
                              <p:cTn id="2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Первойфункциейв124033"/>
                      </p:tgtEl>
                    </p:cond>
                  </p:nextCondLst>
                </p:seq>
                <p:seq concurrent="1" nextAc="seek">
                  <p:cTn id="22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Первойфункциейв131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7" fill="hold">
                          <p:stCondLst>
                            <p:cond delay="0"/>
                          </p:stCondLst>
                          <p:childTnLst>
                            <p:par>
                              <p:cTn id="2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Первойфункциейв131600"/>
                      </p:tgtEl>
                    </p:cond>
                  </p:nextCondLst>
                </p:seq>
                <p:seq concurrent="1" nextAc="seek">
                  <p:cTn id="23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&quot;Возвращаетсуммупериодического131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3" fill="hold">
                          <p:stCondLst>
                            <p:cond delay="0"/>
                          </p:stCondLst>
                          <p:childTnLst>
                            <p:par>
                              <p:cTn id="2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&quot;Возвращаетсуммупериодического131700"/>
                      </p:tgtEl>
                    </p:cond>
                  </p:nextCondLst>
                </p:seq>
                <p:seq concurrent="1" nextAc="seek">
                  <p:cTn id="23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&quot;Возвращаетсуммупериодического142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9" fill="hold">
                          <p:stCondLst>
                            <p:cond delay="0"/>
                          </p:stCondLst>
                          <p:childTnLst>
                            <p:par>
                              <p:cTn id="2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&quot;Возвращаетсуммупериодического142633"/>
                      </p:tgtEl>
                    </p:cond>
                  </p:nextCondLst>
                </p:seq>
                <p:seq concurrent="1" nextAc="seek">
                  <p:cTn id="24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Похоже,этото,142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45" fill="hold">
                          <p:stCondLst>
                            <p:cond delay="0"/>
                          </p:stCondLst>
                          <p:childTnLst>
                            <p:par>
                              <p:cTn id="2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Похоже,этото,142733"/>
                      </p:tgtEl>
                    </p:cond>
                  </p:nextCondLst>
                </p:seq>
                <p:seq concurrent="1" nextAc="seek">
                  <p:cTn id="25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Похоже,этото,148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1" fill="hold">
                          <p:stCondLst>
                            <p:cond delay="0"/>
                          </p:stCondLst>
                          <p:childTnLst>
                            <p:par>
                              <p:cTn id="2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Похоже,этото,148933"/>
                      </p:tgtEl>
                    </p:cond>
                  </p:nextCondLst>
                </p:seq>
                <p:seq concurrent="1" nextAc="seek">
                  <p:cTn id="25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Откроетсядиалоговоеокно149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7" fill="hold">
                          <p:stCondLst>
                            <p:cond delay="0"/>
                          </p:stCondLst>
                          <p:childTnLst>
                            <p:par>
                              <p:cTn id="2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Откроетсядиалоговоеокно149033"/>
                      </p:tgtEl>
                    </p:cond>
                  </p:nextCondLst>
                </p:seq>
                <p:seq concurrent="1" nextAc="seek">
                  <p:cTn id="26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Откроетсядиалоговоеокно153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3" fill="hold">
                          <p:stCondLst>
                            <p:cond delay="0"/>
                          </p:stCondLst>
                          <p:childTnLst>
                            <p:par>
                              <p:cTn id="2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Откроетсядиалоговоеокно153033"/>
                      </p:tgtEl>
                    </p:cond>
                  </p:nextCondLst>
                </p:seq>
                <p:seq concurrent="1" nextAc="seek">
                  <p:cTn id="26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вкоторомнужно153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9" fill="hold">
                          <p:stCondLst>
                            <p:cond delay="0"/>
                          </p:stCondLst>
                          <p:childTnLst>
                            <p:par>
                              <p:cTn id="2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вкоторомнужно153133"/>
                      </p:tgtEl>
                    </p:cond>
                  </p:nextCondLst>
                </p:seq>
                <p:seq concurrent="1" nextAc="seek">
                  <p:cTn id="27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вкоторомнужно157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5" fill="hold">
                          <p:stCondLst>
                            <p:cond delay="0"/>
                          </p:stCondLst>
                          <p:childTnLst>
                            <p:par>
                              <p:cTn id="2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вкоторомнужно157200"/>
                      </p:tgtEl>
                    </p:cond>
                  </p:nextCondLst>
                </p:seq>
                <p:seq concurrent="1" nextAc="seek">
                  <p:cTn id="28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Функция&quot;ПЛТ&quot;имеет157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1" fill="hold">
                          <p:stCondLst>
                            <p:cond delay="0"/>
                          </p:stCondLst>
                          <p:childTnLst>
                            <p:par>
                              <p:cTn id="2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Функция&quot;ПЛТ&quot;имеет157300"/>
                      </p:tgtEl>
                    </p:cond>
                  </p:nextCondLst>
                </p:seq>
                <p:seq concurrent="1" nextAc="seek">
                  <p:cTn id="28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Функция&quot;ПЛТ&quot;имеет161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7" fill="hold">
                          <p:stCondLst>
                            <p:cond delay="0"/>
                          </p:stCondLst>
                          <p:childTnLst>
                            <p:par>
                              <p:cTn id="2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Функция&quot;ПЛТ&quot;имеет161733"/>
                      </p:tgtEl>
                    </p:cond>
                  </p:nextCondLst>
                </p:seq>
                <p:seq concurrent="1" nextAc="seek">
                  <p:cTn id="29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которыевыделеныполужирным161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3" fill="hold">
                          <p:stCondLst>
                            <p:cond delay="0"/>
                          </p:stCondLst>
                          <p:childTnLst>
                            <p:par>
                              <p:cTn id="2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которыевыделеныполужирным161833"/>
                      </p:tgtEl>
                    </p:cond>
                  </p:nextCondLst>
                </p:seq>
                <p:seq concurrent="1" nextAc="seek">
                  <p:cTn id="29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которыевыделеныполужирным168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9" fill="hold">
                          <p:stCondLst>
                            <p:cond delay="0"/>
                          </p:stCondLst>
                          <p:childTnLst>
                            <p:par>
                              <p:cTn id="3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которыевыделеныполужирным168267"/>
                      </p:tgtEl>
                    </p:cond>
                  </p:nextCondLst>
                </p:seq>
                <p:seq concurrent="1" nextAc="seek">
                  <p:cTn id="30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Возможно,сразутрудно168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5" fill="hold">
                          <p:stCondLst>
                            <p:cond delay="0"/>
                          </p:stCondLst>
                          <p:childTnLst>
                            <p:par>
                              <p:cTn id="30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Возможно,сразутрудно168367"/>
                      </p:tgtEl>
                    </p:cond>
                  </p:nextCondLst>
                </p:seq>
                <p:seq concurrent="1" nextAc="seek">
                  <p:cTn id="31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Возможно,сразутрудно175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1" fill="hold">
                          <p:stCondLst>
                            <p:cond delay="0"/>
                          </p:stCondLst>
                          <p:childTnLst>
                            <p:par>
                              <p:cTn id="3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Возможно,сразутрудно175900"/>
                      </p:tgtEl>
                    </p:cond>
                  </p:nextCondLst>
                </p:seq>
                <p:seq concurrent="1" nextAc="seek">
                  <p:cTn id="31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Аэтидва176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7" fill="hold">
                          <p:stCondLst>
                            <p:cond delay="0"/>
                          </p:stCondLst>
                          <p:childTnLst>
                            <p:par>
                              <p:cTn id="3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Аэтидва176000"/>
                      </p:tgtEl>
                    </p:cond>
                  </p:nextCondLst>
                </p:seq>
                <p:seq concurrent="1" nextAc="seek">
                  <p:cTn id="32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Аэтидва187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3" fill="hold">
                          <p:stCondLst>
                            <p:cond delay="0"/>
                          </p:stCondLst>
                          <p:childTnLst>
                            <p:par>
                              <p:cTn id="3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Аэтидва187067"/>
                      </p:tgtEl>
                    </p:cond>
                  </p:nextCondLst>
                </p:seq>
                <p:seq concurrent="1" nextAc="seek">
                  <p:cTn id="32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Щелкнитездесь,в187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9" fill="hold">
                          <p:stCondLst>
                            <p:cond delay="0"/>
                          </p:stCondLst>
                          <p:childTnLst>
                            <p:par>
                              <p:cTn id="3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Щелкнитездесь,в187167"/>
                      </p:tgtEl>
                    </p:cond>
                  </p:nextCondLst>
                </p:seq>
                <p:seq concurrent="1" nextAc="seek">
                  <p:cTn id="33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Щелкнитездесь,в192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35" fill="hold">
                          <p:stCondLst>
                            <p:cond delay="0"/>
                          </p:stCondLst>
                          <p:childTnLst>
                            <p:par>
                              <p:cTn id="3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Щелкнитездесь,в192933"/>
                      </p:tgtEl>
                    </p:cond>
                  </p:nextCondLst>
                </p:seq>
                <p:seq concurrent="1" nextAc="seek">
                  <p:cTn id="34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&quot;Ставка—процентная193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1" fill="hold">
                          <p:stCondLst>
                            <p:cond delay="0"/>
                          </p:stCondLst>
                          <p:childTnLst>
                            <p:par>
                              <p:cTn id="3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&quot;Ставка—процентная193033"/>
                      </p:tgtEl>
                    </p:cond>
                  </p:nextCondLst>
                </p:seq>
                <p:seq concurrent="1" nextAc="seek">
                  <p:cTn id="34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&quot;Ставка—процентная199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7" fill="hold">
                          <p:stCondLst>
                            <p:cond delay="0"/>
                          </p:stCondLst>
                          <p:childTnLst>
                            <p:par>
                              <p:cTn id="3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&quot;Ставка—процентная199133"/>
                      </p:tgtEl>
                    </p:cond>
                  </p:nextCondLst>
                </p:seq>
                <p:seq concurrent="1" nextAc="seek">
                  <p:cTn id="35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годовойпроцентнойставке199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3" fill="hold">
                          <p:stCondLst>
                            <p:cond delay="0"/>
                          </p:stCondLst>
                          <p:childTnLst>
                            <p:par>
                              <p:cTn id="3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годовойпроцентнойставке199233"/>
                      </p:tgtEl>
                    </p:cond>
                  </p:nextCondLst>
                </p:seq>
                <p:seq concurrent="1" nextAc="seek">
                  <p:cTn id="35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годовойпроцентнойставке209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9" fill="hold">
                          <p:stCondLst>
                            <p:cond delay="0"/>
                          </p:stCondLst>
                          <p:childTnLst>
                            <p:par>
                              <p:cTn id="3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годовойпроцентнойставке209600"/>
                      </p:tgtEl>
                    </p:cond>
                  </p:nextCondLst>
                </p:seq>
                <p:seq concurrent="1" nextAc="seek">
                  <p:cTn id="36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Итак,процентнаяставка209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65" fill="hold">
                          <p:stCondLst>
                            <p:cond delay="0"/>
                          </p:stCondLst>
                          <p:childTnLst>
                            <p:par>
                              <p:cTn id="3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Итак,процентнаяставка209700"/>
                      </p:tgtEl>
                    </p:cond>
                  </p:nextCondLst>
                </p:seq>
                <p:seq concurrent="1" nextAc="seek">
                  <p:cTn id="37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Итак,процентнаяставка215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1" fill="hold">
                          <p:stCondLst>
                            <p:cond delay="0"/>
                          </p:stCondLst>
                          <p:childTnLst>
                            <p:par>
                              <p:cTn id="3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Итак,процентнаяставка215933"/>
                      </p:tgtEl>
                    </p:cond>
                  </p:nextCondLst>
                </p:seq>
                <p:seq concurrent="1" nextAc="seek">
                  <p:cTn id="37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составляет&quot;3,5%/&quot;,216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7" fill="hold">
                          <p:stCondLst>
                            <p:cond delay="0"/>
                          </p:stCondLst>
                          <p:childTnLst>
                            <p:par>
                              <p:cTn id="3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составляет&quot;3,5%/&quot;,216033"/>
                      </p:tgtEl>
                    </p:cond>
                  </p:nextCondLst>
                </p:seq>
                <p:seq concurrent="1" nextAc="seek">
                  <p:cTn id="38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составляет&quot;3,5%/&quot;,225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3" fill="hold">
                          <p:stCondLst>
                            <p:cond delay="0"/>
                          </p:stCondLst>
                          <p:childTnLst>
                            <p:par>
                              <p:cTn id="3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составляет&quot;3,5%/&quot;,225000"/>
                      </p:tgtEl>
                    </p:cond>
                  </p:nextCondLst>
                </p:seq>
                <p:seq concurrent="1" nextAc="seek">
                  <p:cTn id="38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Переместимкурсорв225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9" fill="hold">
                          <p:stCondLst>
                            <p:cond delay="0"/>
                          </p:stCondLst>
                          <p:childTnLst>
                            <p:par>
                              <p:cTn id="3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Переместимкурсорв225100"/>
                      </p:tgtEl>
                    </p:cond>
                  </p:nextCondLst>
                </p:seq>
                <p:seq concurrent="1" nextAc="seek">
                  <p:cTn id="39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Переместимкурсорв229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95" fill="hold">
                          <p:stCondLst>
                            <p:cond delay="0"/>
                          </p:stCondLst>
                          <p:childTnLst>
                            <p:par>
                              <p:cTn id="3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Переместимкурсорв229167"/>
                      </p:tgtEl>
                    </p:cond>
                  </p:nextCondLst>
                </p:seq>
                <p:seq concurrent="1" nextAc="seek">
                  <p:cTn id="40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Аргумент&quot;Кпер&quot;описывается229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1" fill="hold">
                          <p:stCondLst>
                            <p:cond delay="0"/>
                          </p:stCondLst>
                          <p:childTnLst>
                            <p:par>
                              <p:cTn id="4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Аргумент&quot;Кпер&quot;описывается229267"/>
                      </p:tgtEl>
                    </p:cond>
                  </p:nextCondLst>
                </p:seq>
                <p:seq concurrent="1" nextAc="seek">
                  <p:cTn id="40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Аргумент&quot;Кпер&quot;описывается235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7" fill="hold">
                          <p:stCondLst>
                            <p:cond delay="0"/>
                          </p:stCondLst>
                          <p:childTnLst>
                            <p:par>
                              <p:cTn id="4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Аргумент&quot;Кпер&quot;описывается235733"/>
                      </p:tgtEl>
                    </p:cond>
                  </p:nextCondLst>
                </p:seq>
                <p:seq concurrent="1" nextAc="seek">
                  <p:cTn id="41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Кредитпланируетсявыплатить235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3" fill="hold">
                          <p:stCondLst>
                            <p:cond delay="0"/>
                          </p:stCondLst>
                          <p:childTnLst>
                            <p:par>
                              <p:cTn id="4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Кредитпланируетсявыплатить235833"/>
                      </p:tgtEl>
                    </p:cond>
                  </p:nextCondLst>
                </p:seq>
                <p:seq concurrent="1" nextAc="seek">
                  <p:cTn id="41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Кредитпланируетсявыплатить244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9" fill="hold">
                          <p:stCondLst>
                            <p:cond delay="0"/>
                          </p:stCondLst>
                          <p:childTnLst>
                            <p:par>
                              <p:cTn id="4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Кредитпланируетсявыплатить244300"/>
                      </p:tgtEl>
                    </p:cond>
                  </p:nextCondLst>
                </p:seq>
                <p:seq concurrent="1" nextAc="seek">
                  <p:cTn id="42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Затемпереместимкурсор244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25" fill="hold">
                          <p:stCondLst>
                            <p:cond delay="0"/>
                          </p:stCondLst>
                          <p:childTnLst>
                            <p:par>
                              <p:cTn id="4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Затемпереместимкурсор244400"/>
                      </p:tgtEl>
                    </p:cond>
                  </p:nextCondLst>
                </p:seq>
                <p:seq concurrent="1" nextAc="seek">
                  <p:cTn id="43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Затемпереместимкурсор249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1" fill="hold">
                          <p:stCondLst>
                            <p:cond delay="0"/>
                          </p:stCondLst>
                          <p:childTnLst>
                            <p:par>
                              <p:cTn id="4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Затемпереместимкурсор249200"/>
                      </p:tgtEl>
                    </p:cond>
                  </p:nextCondLst>
                </p:seq>
                <p:seq concurrent="1" nextAc="seek">
                  <p:cTn id="43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Аргумент&quot;Пс&quot;—249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7" fill="hold">
                          <p:stCondLst>
                            <p:cond delay="0"/>
                          </p:stCondLst>
                          <p:childTnLst>
                            <p:par>
                              <p:cTn id="4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Аргумент&quot;Пс&quot;—249300"/>
                      </p:tgtEl>
                    </p:cond>
                  </p:nextCondLst>
                </p:seq>
                <p:seq concurrent="1" nextAc="seek">
                  <p:cTn id="44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Аргумент&quot;Пс&quot;—259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3" fill="hold">
                          <p:stCondLst>
                            <p:cond delay="0"/>
                          </p:stCondLst>
                          <p:childTnLst>
                            <p:par>
                              <p:cTn id="4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Аргумент&quot;Пс&quot;—259333"/>
                      </p:tgtEl>
                    </p:cond>
                  </p:nextCondLst>
                </p:seq>
                <p:seq concurrent="1" nextAc="seek">
                  <p:cTn id="44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Суммакредитасоставляет259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9" fill="hold">
                          <p:stCondLst>
                            <p:cond delay="0"/>
                          </p:stCondLst>
                          <p:childTnLst>
                            <p:par>
                              <p:cTn id="4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Суммакредитасоставляет259433"/>
                      </p:tgtEl>
                    </p:cond>
                  </p:nextCondLst>
                </p:seq>
                <p:seq concurrent="1" nextAc="seek">
                  <p:cTn id="45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Суммакредитасоставляет268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55" fill="hold">
                          <p:stCondLst>
                            <p:cond delay="0"/>
                          </p:stCondLst>
                          <p:childTnLst>
                            <p:par>
                              <p:cTn id="4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Суммакредитасоставляет268633"/>
                      </p:tgtEl>
                    </p:cond>
                  </p:nextCondLst>
                </p:seq>
                <p:seq concurrent="1" nextAc="seek">
                  <p:cTn id="46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Результатравен&quot;102,56&quot;268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1" fill="hold">
                          <p:stCondLst>
                            <p:cond delay="0"/>
                          </p:stCondLst>
                          <p:childTnLst>
                            <p:par>
                              <p:cTn id="4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Результатравен&quot;102,56&quot;268733"/>
                      </p:tgtEl>
                    </p:cond>
                  </p:nextCondLst>
                </p:seq>
                <p:seq concurrent="1" nextAc="seek">
                  <p:cTn id="46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Результатравен&quot;102,56&quot;276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7" fill="hold">
                          <p:stCondLst>
                            <p:cond delay="0"/>
                          </p:stCondLst>
                          <p:childTnLst>
                            <p:par>
                              <p:cTn id="4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Результатравен&quot;102,56&quot;276033"/>
                      </p:tgtEl>
                    </p:cond>
                  </p:nextCondLst>
                </p:seq>
                <p:seq concurrent="1" nextAc="seek">
                  <p:cTn id="47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Суммаплатежавыделена276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3" fill="hold">
                          <p:stCondLst>
                            <p:cond delay="0"/>
                          </p:stCondLst>
                          <p:childTnLst>
                            <p:par>
                              <p:cTn id="4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Суммаплатежавыделена276133"/>
                      </p:tgtEl>
                    </p:cond>
                  </p:nextCondLst>
                </p:seq>
                <p:seq concurrent="1" nextAc="seek">
                  <p:cTn id="47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Суммаплатежавыделена286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9" fill="hold">
                          <p:stCondLst>
                            <p:cond delay="0"/>
                          </p:stCondLst>
                          <p:childTnLst>
                            <p:par>
                              <p:cTn id="4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Суммаплатежавыделена286367"/>
                      </p:tgtEl>
                    </p:cond>
                  </p:nextCondLst>
                </p:seq>
                <p:seq concurrent="1" nextAc="seek">
                  <p:cTn id="48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Дальшемырассмотрим286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5" fill="hold">
                          <p:stCondLst>
                            <p:cond delay="0"/>
                          </p:stCondLst>
                          <p:childTnLst>
                            <p:par>
                              <p:cTn id="4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Дальшемырассмотрим286467"/>
                      </p:tgtEl>
                    </p:cond>
                  </p:nextCondLst>
                </p:seq>
                <p:seq concurrent="1" nextAc="seek">
                  <p:cTn id="49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Дальшемырассмотрим290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91" fill="hold">
                          <p:stCondLst>
                            <p:cond delay="0"/>
                          </p:stCondLst>
                          <p:childTnLst>
                            <p:par>
                              <p:cTn id="4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Дальшемырассмотрим290233"/>
                      </p:tgtEl>
                    </p:cond>
                  </p:nextCondLst>
                </p:seq>
                <p:seq concurrent="1" nextAc="seek">
                  <p:cTn id="49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Еслиизвестноимя294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97" fill="hold">
                          <p:stCondLst>
                            <p:cond delay="0"/>
                          </p:stCondLst>
                          <p:childTnLst>
                            <p:par>
                              <p:cTn id="4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Еслиизвестноимя294133"/>
                      </p:tgtEl>
                    </p:cond>
                  </p:nextCondLst>
                </p:seq>
                <p:seq concurrent="1" nextAc="seek">
                  <p:cTn id="50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Еслиизвестноимя300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03" fill="hold">
                          <p:stCondLst>
                            <p:cond delay="0"/>
                          </p:stCondLst>
                          <p:childTnLst>
                            <p:par>
                              <p:cTn id="5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Еслиизвестноимя300233"/>
                      </p:tgtEl>
                    </p:cond>
                  </p:nextCondLst>
                </p:seq>
                <p:seq concurrent="1" nextAc="seek">
                  <p:cTn id="50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Мысновавоспользуемся300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09" fill="hold">
                          <p:stCondLst>
                            <p:cond delay="0"/>
                          </p:stCondLst>
                          <p:childTnLst>
                            <p:par>
                              <p:cTn id="5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Мысновавоспользуемся300333"/>
                      </p:tgtEl>
                    </p:cond>
                  </p:nextCondLst>
                </p:seq>
                <p:seq concurrent="1" nextAc="seek">
                  <p:cTn id="51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Мысновавоспользуемся308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15" fill="hold">
                          <p:stCondLst>
                            <p:cond delay="0"/>
                          </p:stCondLst>
                          <p:childTnLst>
                            <p:par>
                              <p:cTn id="5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Мысновавоспользуемся308800"/>
                      </p:tgtEl>
                    </p:cond>
                  </p:nextCondLst>
                </p:seq>
                <p:seq concurrent="1" nextAc="seek">
                  <p:cTn id="52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Выделимпустуюячейку308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21" fill="hold">
                          <p:stCondLst>
                            <p:cond delay="0"/>
                          </p:stCondLst>
                          <p:childTnLst>
                            <p:par>
                              <p:cTn id="5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Выделимпустуюячейку308900"/>
                      </p:tgtEl>
                    </p:cond>
                  </p:nextCondLst>
                </p:seq>
                <p:seq concurrent="1" nextAc="seek">
                  <p:cTn id="52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Выделимпустуюячейку318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27" fill="hold">
                          <p:stCondLst>
                            <p:cond delay="0"/>
                          </p:stCondLst>
                          <p:childTnLst>
                            <p:par>
                              <p:cTn id="5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Выделимпустуюячейку318900"/>
                      </p:tgtEl>
                    </p:cond>
                  </p:nextCondLst>
                </p:seq>
                <p:seq concurrent="1" nextAc="seek">
                  <p:cTn id="53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Приэтомпоявится319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3" fill="hold">
                          <p:stCondLst>
                            <p:cond delay="0"/>
                          </p:stCondLst>
                          <p:childTnLst>
                            <p:par>
                              <p:cTn id="5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Приэтомпоявится319000"/>
                      </p:tgtEl>
                    </p:cond>
                  </p:nextCondLst>
                </p:seq>
                <p:seq concurrent="1" nextAc="seek">
                  <p:cTn id="53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Приэтомпоявится323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9" fill="hold">
                          <p:stCondLst>
                            <p:cond delay="0"/>
                          </p:stCondLst>
                          <p:childTnLst>
                            <p:par>
                              <p:cTn id="5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Приэтомпоявится323500"/>
                      </p:tgtEl>
                    </p:cond>
                  </p:nextCondLst>
                </p:seq>
                <p:seq concurrent="1" nextAc="seek">
                  <p:cTn id="54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Этосписокфункций,323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45" fill="hold">
                          <p:stCondLst>
                            <p:cond delay="0"/>
                          </p:stCondLst>
                          <p:childTnLst>
                            <p:par>
                              <p:cTn id="5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Этосписокфункций,323600"/>
                      </p:tgtEl>
                    </p:cond>
                  </p:nextCondLst>
                </p:seq>
                <p:seq concurrent="1" nextAc="seek">
                  <p:cTn id="55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Этосписокфункций,332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51" fill="hold">
                          <p:stCondLst>
                            <p:cond delay="0"/>
                          </p:stCondLst>
                          <p:childTnLst>
                            <p:par>
                              <p:cTn id="5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Этосписокфункций,332300"/>
                      </p:tgtEl>
                    </p:cond>
                  </p:nextCondLst>
                </p:seq>
                <p:seq concurrent="1" nextAc="seek">
                  <p:cTn id="55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Есливыне332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57" fill="hold">
                          <p:stCondLst>
                            <p:cond delay="0"/>
                          </p:stCondLst>
                          <p:childTnLst>
                            <p:par>
                              <p:cTn id="5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Есливыне332400"/>
                      </p:tgtEl>
                    </p:cond>
                  </p:nextCondLst>
                </p:seq>
                <p:seq concurrent="1" nextAc="seek">
                  <p:cTn id="56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Есливыне339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63" fill="hold">
                          <p:stCondLst>
                            <p:cond delay="0"/>
                          </p:stCondLst>
                          <p:childTnLst>
                            <p:par>
                              <p:cTn id="5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6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Есливыне339233"/>
                      </p:tgtEl>
                    </p:cond>
                  </p:nextCondLst>
                </p:seq>
                <p:seq concurrent="1" nextAc="seek">
                  <p:cTn id="56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&quot;Возвращаетсуммупериодического339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69" fill="hold">
                          <p:stCondLst>
                            <p:cond delay="0"/>
                          </p:stCondLst>
                          <p:childTnLst>
                            <p:par>
                              <p:cTn id="5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&quot;Возвращаетсуммупериодического339333"/>
                      </p:tgtEl>
                    </p:cond>
                  </p:nextCondLst>
                </p:seq>
                <p:seq concurrent="1" nextAc="seek">
                  <p:cTn id="57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&quot;Возвращаетсуммупериодического351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75" fill="hold">
                          <p:stCondLst>
                            <p:cond delay="0"/>
                          </p:stCondLst>
                          <p:childTnLst>
                            <p:par>
                              <p:cTn id="5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8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&quot;Возвращаетсуммупериодического351067"/>
                      </p:tgtEl>
                    </p:cond>
                  </p:nextCondLst>
                </p:seq>
                <p:seq concurrent="1" nextAc="seek">
                  <p:cTn id="58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Этото,что351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81" fill="hold">
                          <p:stCondLst>
                            <p:cond delay="0"/>
                          </p:stCondLst>
                          <p:childTnLst>
                            <p:par>
                              <p:cTn id="5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Этото,что351167"/>
                      </p:tgtEl>
                    </p:cond>
                  </p:nextCondLst>
                </p:seq>
                <p:seq concurrent="1" nextAc="seek">
                  <p:cTn id="58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Этото,что357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87" fill="hold">
                          <p:stCondLst>
                            <p:cond delay="0"/>
                          </p:stCondLst>
                          <p:childTnLst>
                            <p:par>
                              <p:cTn id="5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Этото,что357600"/>
                      </p:tgtEl>
                    </p:cond>
                  </p:nextCondLst>
                </p:seq>
                <p:seq concurrent="1" nextAc="seek">
                  <p:cTn id="59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чтобыонаотобразилась357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3" fill="hold">
                          <p:stCondLst>
                            <p:cond delay="0"/>
                          </p:stCondLst>
                          <p:childTnLst>
                            <p:par>
                              <p:cTn id="5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чтобыонаотобразилась357700"/>
                      </p:tgtEl>
                    </p:cond>
                  </p:nextCondLst>
                </p:seq>
                <p:seq concurrent="1" nextAc="seek">
                  <p:cTn id="59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чтобыонаотобразилась367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9" fill="hold">
                          <p:stCondLst>
                            <p:cond delay="0"/>
                          </p:stCondLst>
                          <p:childTnLst>
                            <p:par>
                              <p:cTn id="6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чтобыонаотобразилась367333"/>
                      </p:tgtEl>
                    </p:cond>
                  </p:nextCondLst>
                </p:seq>
                <p:seq concurrent="1" nextAc="seek">
                  <p:cTn id="60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Есливыне367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05" fill="hold">
                          <p:stCondLst>
                            <p:cond delay="0"/>
                          </p:stCondLst>
                          <p:childTnLst>
                            <p:par>
                              <p:cTn id="60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Есливыне367433"/>
                      </p:tgtEl>
                    </p:cond>
                  </p:nextCondLst>
                </p:seq>
                <p:seq concurrent="1" nextAc="seek">
                  <p:cTn id="61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Есливыне374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11" fill="hold">
                          <p:stCondLst>
                            <p:cond delay="0"/>
                          </p:stCondLst>
                          <p:childTnLst>
                            <p:par>
                              <p:cTn id="6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Есливыне374167"/>
                      </p:tgtEl>
                    </p:cond>
                  </p:nextCondLst>
                </p:seq>
                <p:seq concurrent="1" nextAc="seek">
                  <p:cTn id="61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наслове&quot;ПЛТ&quot;,374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17" fill="hold">
                          <p:stCondLst>
                            <p:cond delay="0"/>
                          </p:stCondLst>
                          <p:childTnLst>
                            <p:par>
                              <p:cTn id="6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наслове&quot;ПЛТ&quot;,374267"/>
                      </p:tgtEl>
                    </p:cond>
                  </p:nextCondLst>
                </p:seq>
                <p:seq concurrent="1" nextAc="seek">
                  <p:cTn id="62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наслове&quot;ПЛТ&quot;,383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23" fill="hold">
                          <p:stCondLst>
                            <p:cond delay="0"/>
                          </p:stCondLst>
                          <p:childTnLst>
                            <p:par>
                              <p:cTn id="6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наслове&quot;ПЛТ&quot;,383267"/>
                      </p:tgtEl>
                    </p:cond>
                  </p:nextCondLst>
                </p:seq>
                <p:seq concurrent="1" nextAc="seek">
                  <p:cTn id="62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Итак,первыйаргумент383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29" fill="hold">
                          <p:stCondLst>
                            <p:cond delay="0"/>
                          </p:stCondLst>
                          <p:childTnLst>
                            <p:par>
                              <p:cTn id="6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Итак,первыйаргумент383367"/>
                      </p:tgtEl>
                    </p:cond>
                  </p:nextCondLst>
                </p:seq>
                <p:seq concurrent="1" nextAc="seek">
                  <p:cTn id="63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Итак,первыйаргумент390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35" fill="hold">
                          <p:stCondLst>
                            <p:cond delay="0"/>
                          </p:stCondLst>
                          <p:childTnLst>
                            <p:par>
                              <p:cTn id="6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Итак,первыйаргумент390300"/>
                      </p:tgtEl>
                    </p:cond>
                  </p:nextCondLst>
                </p:seq>
                <p:seq concurrent="1" nextAc="seek">
                  <p:cTn id="64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котораяравна&quot;5390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41" fill="hold">
                          <p:stCondLst>
                            <p:cond delay="0"/>
                          </p:stCondLst>
                          <p:childTnLst>
                            <p:par>
                              <p:cTn id="6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котораяравна&quot;5390400"/>
                      </p:tgtEl>
                    </p:cond>
                  </p:nextCondLst>
                </p:seq>
                <p:seq concurrent="1" nextAc="seek">
                  <p:cTn id="64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котораяравна&quot;5400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47" fill="hold">
                          <p:stCondLst>
                            <p:cond delay="0"/>
                          </p:stCondLst>
                          <p:childTnLst>
                            <p:par>
                              <p:cTn id="6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0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котораяравна&quot;5400833"/>
                      </p:tgtEl>
                    </p:cond>
                  </p:nextCondLst>
                </p:seq>
                <p:seq concurrent="1" nextAc="seek">
                  <p:cTn id="65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Привводеданной400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53" fill="hold">
                          <p:stCondLst>
                            <p:cond delay="0"/>
                          </p:stCondLst>
                          <p:childTnLst>
                            <p:par>
                              <p:cTn id="6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Привводеданной400933"/>
                      </p:tgtEl>
                    </p:cond>
                  </p:nextCondLst>
                </p:seq>
                <p:seq concurrent="1" nextAc="seek">
                  <p:cTn id="65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Привводеданной408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59" fill="hold">
                          <p:stCondLst>
                            <p:cond delay="0"/>
                          </p:stCondLst>
                          <p:childTnLst>
                            <p:par>
                              <p:cTn id="6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Привводеданной408000"/>
                      </p:tgtEl>
                    </p:cond>
                  </p:nextCondLst>
                </p:seq>
                <p:seq concurrent="1" nextAc="seek">
                  <p:cTn id="66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Дляэтогопросто408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65" fill="hold">
                          <p:stCondLst>
                            <p:cond delay="0"/>
                          </p:stCondLst>
                          <p:childTnLst>
                            <p:par>
                              <p:cTn id="6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Дляэтогопросто408100"/>
                      </p:tgtEl>
                    </p:cond>
                  </p:nextCondLst>
                </p:seq>
                <p:seq concurrent="1" nextAc="seek">
                  <p:cTn id="67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Дляэтогопросто411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1" fill="hold">
                          <p:stCondLst>
                            <p:cond delay="0"/>
                          </p:stCondLst>
                          <p:childTnLst>
                            <p:par>
                              <p:cTn id="6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Дляэтогопросто411933"/>
                      </p:tgtEl>
                    </p:cond>
                  </p:nextCondLst>
                </p:seq>
                <p:seq concurrent="1" nextAc="seek">
                  <p:cTn id="67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Следующийаргумент—412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7" fill="hold">
                          <p:stCondLst>
                            <p:cond delay="0"/>
                          </p:stCondLst>
                          <p:childTnLst>
                            <p:par>
                              <p:cTn id="6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Следующийаргумент—412033"/>
                      </p:tgtEl>
                    </p:cond>
                  </p:nextCondLst>
                </p:seq>
                <p:seq concurrent="1" nextAc="seek">
                  <p:cTn id="68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Следующийаргумент—417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83" fill="hold">
                          <p:stCondLst>
                            <p:cond delay="0"/>
                          </p:stCondLst>
                          <p:childTnLst>
                            <p:par>
                              <p:cTn id="6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6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Следующийаргумент—417633"/>
                      </p:tgtEl>
                    </p:cond>
                  </p:nextCondLst>
                </p:seq>
                <p:seq concurrent="1" nextAc="seek">
                  <p:cTn id="68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Введем&quot;30&quot;(30417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89" fill="hold">
                          <p:stCondLst>
                            <p:cond delay="0"/>
                          </p:stCondLst>
                          <p:childTnLst>
                            <p:par>
                              <p:cTn id="6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Введем&quot;30&quot;(30417733"/>
                      </p:tgtEl>
                    </p:cond>
                  </p:nextCondLst>
                </p:seq>
                <p:seq concurrent="1" nextAc="seek">
                  <p:cTn id="69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Введем&quot;30&quot;(30426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95" fill="hold">
                          <p:stCondLst>
                            <p:cond delay="0"/>
                          </p:stCondLst>
                          <p:childTnLst>
                            <p:par>
                              <p:cTn id="6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8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Введем&quot;30&quot;(30426733"/>
                      </p:tgtEl>
                    </p:cond>
                  </p:nextCondLst>
                </p:seq>
                <p:seq concurrent="1" nextAc="seek">
                  <p:cTn id="70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Затемвведемточку426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01" fill="hold">
                          <p:stCondLst>
                            <p:cond delay="0"/>
                          </p:stCondLst>
                          <p:childTnLst>
                            <p:par>
                              <p:cTn id="7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5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Затемвведемточку426833"/>
                      </p:tgtEl>
                    </p:cond>
                  </p:nextCondLst>
                </p:seq>
                <p:seq concurrent="1" nextAc="seek">
                  <p:cTn id="70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Затемвведемточку431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07" fill="hold">
                          <p:stCondLst>
                            <p:cond delay="0"/>
                          </p:stCondLst>
                          <p:childTnLst>
                            <p:par>
                              <p:cTn id="7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Затемвведемточку431967"/>
                      </p:tgtEl>
                    </p:cond>
                  </p:nextCondLst>
                </p:seq>
                <p:seq concurrent="1" nextAc="seek">
                  <p:cTn id="71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следующегоаргумента,&quot;пс&quot;,432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3" fill="hold">
                          <p:stCondLst>
                            <p:cond delay="0"/>
                          </p:stCondLst>
                          <p:childTnLst>
                            <p:par>
                              <p:cTn id="7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следующегоаргумента,&quot;пс&quot;,432067"/>
                      </p:tgtEl>
                    </p:cond>
                  </p:nextCondLst>
                </p:seq>
                <p:seq concurrent="1" nextAc="seek">
                  <p:cTn id="71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следующегоаргумента,&quot;пс&quot;,438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9" fill="hold">
                          <p:stCondLst>
                            <p:cond delay="0"/>
                          </p:stCondLst>
                          <p:childTnLst>
                            <p:par>
                              <p:cTn id="7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следующегоаргумента,&quot;пс&quot;,438333"/>
                      </p:tgtEl>
                    </p:cond>
                  </p:nextCondLst>
                </p:seq>
                <p:seq concurrent="1" nextAc="seek">
                  <p:cTn id="72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Текущаястоимость,на438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25" fill="hold">
                          <p:stCondLst>
                            <p:cond delay="0"/>
                          </p:stCondLst>
                          <p:childTnLst>
                            <p:par>
                              <p:cTn id="7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Текущаястоимость,на438433"/>
                      </p:tgtEl>
                    </p:cond>
                  </p:nextCondLst>
                </p:seq>
                <p:seq concurrent="1" nextAc="seek">
                  <p:cTn id="73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Текущаястоимость,на444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31" fill="hold">
                          <p:stCondLst>
                            <p:cond delay="0"/>
                          </p:stCondLst>
                          <p:childTnLst>
                            <p:par>
                              <p:cTn id="7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Текущаястоимость,на444433"/>
                      </p:tgtEl>
                    </p:cond>
                  </p:nextCondLst>
                </p:seq>
                <p:seq concurrent="1" nextAc="seek">
                  <p:cTn id="73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Есливызаметили,444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37" fill="hold">
                          <p:stCondLst>
                            <p:cond delay="0"/>
                          </p:stCondLst>
                          <p:childTnLst>
                            <p:par>
                              <p:cTn id="7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1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Есливызаметили,444533"/>
                      </p:tgtEl>
                    </p:cond>
                  </p:nextCondLst>
                </p:seq>
                <p:seq concurrent="1" nextAc="seek">
                  <p:cTn id="74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Есливызаметили,452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43" fill="hold">
                          <p:stCondLst>
                            <p:cond delay="0"/>
                          </p:stCondLst>
                          <p:childTnLst>
                            <p:par>
                              <p:cTn id="7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6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Есливызаметили,452833"/>
                      </p:tgtEl>
                    </p:cond>
                  </p:nextCondLst>
                </p:seq>
                <p:seq concurrent="1" nextAc="seek">
                  <p:cTn id="74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Этозначит,что452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49" fill="hold">
                          <p:stCondLst>
                            <p:cond delay="0"/>
                          </p:stCondLst>
                          <p:childTnLst>
                            <p:par>
                              <p:cTn id="7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Этозначит,что452933"/>
                      </p:tgtEl>
                    </p:cond>
                  </p:nextCondLst>
                </p:seq>
                <p:seq concurrent="1" nextAc="seek">
                  <p:cTn id="75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Этозначит,что462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55" fill="hold">
                          <p:stCondLst>
                            <p:cond delay="0"/>
                          </p:stCondLst>
                          <p:childTnLst>
                            <p:par>
                              <p:cTn id="7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8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Этозначит,что462200"/>
                      </p:tgtEl>
                    </p:cond>
                  </p:nextCondLst>
                </p:seq>
                <p:seq concurrent="1" nextAc="seek">
                  <p:cTn id="76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Врезультатеполучим,462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61" fill="hold">
                          <p:stCondLst>
                            <p:cond delay="0"/>
                          </p:stCondLst>
                          <p:childTnLst>
                            <p:par>
                              <p:cTn id="7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Врезультатеполучим,462300"/>
                      </p:tgtEl>
                    </p:cond>
                  </p:nextCondLst>
                </p:seq>
                <p:seq concurrent="1" nextAc="seek">
                  <p:cTn id="76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Врезультатеполучим,471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67" fill="hold">
                          <p:stCondLst>
                            <p:cond delay="0"/>
                          </p:stCondLst>
                          <p:childTnLst>
                            <p:par>
                              <p:cTn id="7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Врезультатеполучим,471300"/>
                      </p:tgtEl>
                    </p:cond>
                  </p:nextCondLst>
                </p:seq>
                <p:seq concurrent="1" nextAc="seek">
                  <p:cTn id="77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Дальшерассмотримфункцию,471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73" fill="hold">
                          <p:stCondLst>
                            <p:cond delay="0"/>
                          </p:stCondLst>
                          <p:childTnLst>
                            <p:par>
                              <p:cTn id="7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Дальшерассмотримфункцию,471400"/>
                      </p:tgtEl>
                    </p:cond>
                  </p:nextCondLst>
                </p:seq>
                <p:seq concurrent="1" nextAc="seek">
                  <p:cTn id="77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Дальшерассмотримфункцию,482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79" fill="hold">
                          <p:stCondLst>
                            <p:cond delay="0"/>
                          </p:stCondLst>
                          <p:childTnLst>
                            <p:par>
                              <p:cTn id="7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8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2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Дальшерассмотримфункцию,482333"/>
                      </p:tgtEl>
                    </p:cond>
                  </p:nextCondLst>
                </p:seq>
                <p:seq concurrent="1" nextAc="seek">
                  <p:cTn id="78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Областьпримененияфункций482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85" fill="hold">
                          <p:stCondLst>
                            <p:cond delay="0"/>
                          </p:stCondLst>
                          <p:childTnLst>
                            <p:par>
                              <p:cTn id="7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8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Областьпримененияфункций482433"/>
                      </p:tgtEl>
                    </p:cond>
                  </p:nextCondLst>
                </p:seq>
                <p:seq concurrent="1" nextAc="seek">
                  <p:cTn id="79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Областьпримененияфункций485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91" fill="hold">
                          <p:stCondLst>
                            <p:cond delay="0"/>
                          </p:stCondLst>
                          <p:childTnLst>
                            <p:par>
                              <p:cTn id="7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Областьпримененияфункций485400"/>
                      </p:tgtEl>
                    </p:cond>
                  </p:nextCondLst>
                </p:seq>
                <p:seq concurrent="1" nextAc="seek">
                  <p:cTn id="79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числами.Ихможно485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97" fill="hold">
                          <p:stCondLst>
                            <p:cond delay="0"/>
                          </p:stCondLst>
                          <p:childTnLst>
                            <p:par>
                              <p:cTn id="7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числами.Ихможно485500"/>
                      </p:tgtEl>
                    </p:cond>
                  </p:nextCondLst>
                </p:seq>
                <p:seq concurrent="1" nextAc="seek">
                  <p:cTn id="80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числами.Ихможно491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03" fill="hold">
                          <p:stCondLst>
                            <p:cond delay="0"/>
                          </p:stCondLst>
                          <p:childTnLst>
                            <p:par>
                              <p:cTn id="8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6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числами.Ихможно491233"/>
                      </p:tgtEl>
                    </p:cond>
                  </p:nextCondLst>
                </p:seq>
                <p:seq concurrent="1" nextAc="seek">
                  <p:cTn id="80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Например,вотсписок491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09" fill="hold">
                          <p:stCondLst>
                            <p:cond delay="0"/>
                          </p:stCondLst>
                          <p:childTnLst>
                            <p:par>
                              <p:cTn id="8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Например,вотсписок491333"/>
                      </p:tgtEl>
                    </p:cond>
                  </p:nextCondLst>
                </p:seq>
                <p:seq concurrent="1" nextAc="seek">
                  <p:cTn id="81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Например,вотсписок497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15" fill="hold">
                          <p:stCondLst>
                            <p:cond delay="0"/>
                          </p:stCondLst>
                          <p:childTnLst>
                            <p:par>
                              <p:cTn id="8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8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Например,вотсписок497900"/>
                      </p:tgtEl>
                    </p:cond>
                  </p:nextCondLst>
                </p:seq>
                <p:seq concurrent="1" nextAc="seek">
                  <p:cTn id="82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Прописныебуквыиспользуются498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21" fill="hold">
                          <p:stCondLst>
                            <p:cond delay="0"/>
                          </p:stCondLst>
                          <p:childTnLst>
                            <p:par>
                              <p:cTn id="8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Прописныебуквыиспользуются498000"/>
                      </p:tgtEl>
                    </p:cond>
                  </p:nextCondLst>
                </p:seq>
                <p:seq concurrent="1" nextAc="seek">
                  <p:cTn id="82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Прописныебуквыиспользуются500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27" fill="hold">
                          <p:stCondLst>
                            <p:cond delay="0"/>
                          </p:stCondLst>
                          <p:childTnLst>
                            <p:par>
                              <p:cTn id="8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0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Прописныебуквыиспользуются500967"/>
                      </p:tgtEl>
                    </p:cond>
                  </p:nextCondLst>
                </p:seq>
                <p:seq concurrent="1" nextAc="seek">
                  <p:cTn id="83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анужно,чтобы501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33" fill="hold">
                          <p:stCondLst>
                            <p:cond delay="0"/>
                          </p:stCondLst>
                          <p:childTnLst>
                            <p:par>
                              <p:cTn id="8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7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анужно,чтобы501067"/>
                      </p:tgtEl>
                    </p:cond>
                  </p:nextCondLst>
                </p:seq>
                <p:seq concurrent="1" nextAc="seek">
                  <p:cTn id="83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анужно,чтобы509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39" fill="hold">
                          <p:stCondLst>
                            <p:cond delay="0"/>
                          </p:stCondLst>
                          <p:childTnLst>
                            <p:par>
                              <p:cTn id="8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анужно,чтобы509133"/>
                      </p:tgtEl>
                    </p:cond>
                  </p:nextCondLst>
                </p:seq>
                <p:seq concurrent="1" nextAc="seek">
                  <p:cTn id="84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Поместимкурсорв509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45" fill="hold">
                          <p:stCondLst>
                            <p:cond delay="0"/>
                          </p:stCondLst>
                          <p:childTnLst>
                            <p:par>
                              <p:cTn id="8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9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Поместимкурсорв509233"/>
                      </p:tgtEl>
                    </p:cond>
                  </p:nextCondLst>
                </p:seq>
                <p:seq concurrent="1" nextAc="seek">
                  <p:cTn id="85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Поместимкурсорв517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51" fill="hold">
                          <p:stCondLst>
                            <p:cond delay="0"/>
                          </p:stCondLst>
                          <p:childTnLst>
                            <p:par>
                              <p:cTn id="8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5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Поместимкурсорв517733"/>
                      </p:tgtEl>
                    </p:cond>
                  </p:nextCondLst>
                </p:seq>
                <p:seq concurrent="1" nextAc="seek">
                  <p:cTn id="85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Затемвыполнимпоиск517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57" fill="hold">
                          <p:stCondLst>
                            <p:cond delay="0"/>
                          </p:stCondLst>
                          <p:childTnLst>
                            <p:par>
                              <p:cTn id="8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5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1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Затемвыполнимпоиск517833"/>
                      </p:tgtEl>
                    </p:cond>
                  </p:nextCondLst>
                </p:seq>
                <p:seq concurrent="1" nextAc="seek">
                  <p:cTn id="86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Затемвыполнимпоиск524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63" fill="hold">
                          <p:stCondLst>
                            <p:cond delay="0"/>
                          </p:stCondLst>
                          <p:childTnLst>
                            <p:par>
                              <p:cTn id="8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6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6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Затемвыполнимпоиск524367"/>
                      </p:tgtEl>
                    </p:cond>
                  </p:nextCondLst>
                </p:seq>
                <p:seq concurrent="1" nextAc="seek">
                  <p:cTn id="86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Вполе&quot;Поиск524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69" fill="hold">
                          <p:stCondLst>
                            <p:cond delay="0"/>
                          </p:stCondLst>
                          <p:childTnLst>
                            <p:par>
                              <p:cTn id="8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7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3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Вполе&quot;Поиск524467"/>
                      </p:tgtEl>
                    </p:cond>
                  </p:nextCondLst>
                </p:seq>
                <p:seq concurrent="1" nextAc="seek">
                  <p:cTn id="87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Вполе&quot;Поиск533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75" fill="hold">
                          <p:stCondLst>
                            <p:cond delay="0"/>
                          </p:stCondLst>
                          <p:childTnLst>
                            <p:par>
                              <p:cTn id="8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7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8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Вполе&quot;Поиск533667"/>
                      </p:tgtEl>
                    </p:cond>
                  </p:nextCondLst>
                </p:seq>
                <p:seq concurrent="1" nextAc="seek">
                  <p:cTn id="88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Перваяфункцияв533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81" fill="hold">
                          <p:stCondLst>
                            <p:cond delay="0"/>
                          </p:stCondLst>
                          <p:childTnLst>
                            <p:par>
                              <p:cTn id="8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8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5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Перваяфункцияв533767"/>
                      </p:tgtEl>
                    </p:cond>
                  </p:nextCondLst>
                </p:seq>
                <p:seq concurrent="1" nextAc="seek">
                  <p:cTn id="88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Перваяфункцияв540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87" fill="hold">
                          <p:stCondLst>
                            <p:cond delay="0"/>
                          </p:stCondLst>
                          <p:childTnLst>
                            <p:par>
                              <p:cTn id="8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8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90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Перваяфункцияв540467"/>
                      </p:tgtEl>
                    </p:cond>
                  </p:nextCondLst>
                </p:seq>
                <p:seq concurrent="1" nextAc="seek">
                  <p:cTn id="89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&quot;Делаетпрописнойпервую540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93" fill="hold">
                          <p:stCondLst>
                            <p:cond delay="0"/>
                          </p:stCondLst>
                          <p:childTnLst>
                            <p:par>
                              <p:cTn id="8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7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&quot;Делаетпрописнойпервую540567"/>
                      </p:tgtEl>
                    </p:cond>
                  </p:nextCondLst>
                </p:seq>
                <p:seq concurrent="1" nextAc="seek">
                  <p:cTn id="89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&quot;Делаетпрописнойпервую549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99" fill="hold">
                          <p:stCondLst>
                            <p:cond delay="0"/>
                          </p:stCondLst>
                          <p:childTnLst>
                            <p:par>
                              <p:cTn id="9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0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2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&quot;Делаетпрописнойпервую549900"/>
                      </p:tgtEl>
                    </p:cond>
                  </p:nextCondLst>
                </p:seq>
                <p:seq concurrent="1" nextAc="seek">
                  <p:cTn id="90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Этото,что550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05" fill="hold">
                          <p:stCondLst>
                            <p:cond delay="0"/>
                          </p:stCondLst>
                          <p:childTnLst>
                            <p:par>
                              <p:cTn id="90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0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9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Этото,что550000"/>
                      </p:tgtEl>
                    </p:cond>
                  </p:nextCondLst>
                </p:seq>
                <p:seq concurrent="1" nextAc="seek">
                  <p:cTn id="91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Этото,что560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11" fill="hold">
                          <p:stCondLst>
                            <p:cond delay="0"/>
                          </p:stCondLst>
                          <p:childTnLst>
                            <p:par>
                              <p:cTn id="9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1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Этото,что560533"/>
                      </p:tgtEl>
                    </p:cond>
                  </p:nextCondLst>
                </p:seq>
                <p:seq concurrent="1" nextAc="seek">
                  <p:cTn id="91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аоткрывшеесядиалоговое560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17" fill="hold">
                          <p:stCondLst>
                            <p:cond delay="0"/>
                          </p:stCondLst>
                          <p:childTnLst>
                            <p:par>
                              <p:cTn id="9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1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аоткрывшеесядиалоговое560633"/>
                      </p:tgtEl>
                    </p:cond>
                  </p:nextCondLst>
                </p:seq>
                <p:seq concurrent="1" nextAc="seek">
                  <p:cTn id="92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аоткрывшеесядиалоговое570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23" fill="hold">
                          <p:stCondLst>
                            <p:cond delay="0"/>
                          </p:stCondLst>
                          <p:childTnLst>
                            <p:par>
                              <p:cTn id="9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26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аоткрывшеесядиалоговое570567"/>
                      </p:tgtEl>
                    </p:cond>
                  </p:nextCondLst>
                </p:seq>
                <p:seq concurrent="1" nextAc="seek">
                  <p:cTn id="92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Чтобыуказатьв570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29" fill="hold">
                          <p:stCondLst>
                            <p:cond delay="0"/>
                          </p:stCondLst>
                          <p:childTnLst>
                            <p:par>
                              <p:cTn id="9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3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Чтобыуказатьв570667"/>
                      </p:tgtEl>
                    </p:cond>
                  </p:nextCondLst>
                </p:seq>
                <p:seq concurrent="1" nextAc="seek">
                  <p:cTn id="93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Чтобыуказатьв577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35" fill="hold">
                          <p:stCondLst>
                            <p:cond delay="0"/>
                          </p:stCondLst>
                          <p:childTnLst>
                            <p:par>
                              <p:cTn id="9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8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Чтобыуказатьв577533"/>
                      </p:tgtEl>
                    </p:cond>
                  </p:nextCondLst>
                </p:seq>
                <p:seq concurrent="1" nextAc="seek">
                  <p:cTn id="94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послечегоона577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41" fill="hold">
                          <p:stCondLst>
                            <p:cond delay="0"/>
                          </p:stCondLst>
                          <p:childTnLst>
                            <p:par>
                              <p:cTn id="9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5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послечегоона577633"/>
                      </p:tgtEl>
                    </p:cond>
                  </p:nextCondLst>
                </p:seq>
                <p:seq concurrent="1" nextAc="seek">
                  <p:cTn id="94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послечегоона584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47" fill="hold">
                          <p:stCondLst>
                            <p:cond delay="0"/>
                          </p:stCondLst>
                          <p:childTnLst>
                            <p:par>
                              <p:cTn id="9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50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послечегоона584100"/>
                      </p:tgtEl>
                    </p:cond>
                  </p:nextCondLst>
                </p:seq>
                <p:seq concurrent="1" nextAc="seek">
                  <p:cTn id="95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Теперьвимени584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53" fill="hold">
                          <p:stCondLst>
                            <p:cond delay="0"/>
                          </p:stCondLst>
                          <p:childTnLst>
                            <p:par>
                              <p:cTn id="9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Теперьвимени584200"/>
                      </p:tgtEl>
                    </p:cond>
                  </p:nextCondLst>
                </p:seq>
                <p:seq concurrent="1" nextAc="seek">
                  <p:cTn id="95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Теперьвимени589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59" fill="hold">
                          <p:stCondLst>
                            <p:cond delay="0"/>
                          </p:stCondLst>
                          <p:childTnLst>
                            <p:par>
                              <p:cTn id="9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62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Теперьвимени589867"/>
                      </p:tgtEl>
                    </p:cond>
                  </p:nextCondLst>
                </p:seq>
                <p:seq concurrent="1" nextAc="seek">
                  <p:cTn id="96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Скопируемформулу,чтобы589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65" fill="hold">
                          <p:stCondLst>
                            <p:cond delay="0"/>
                          </p:stCondLst>
                          <p:childTnLst>
                            <p:par>
                              <p:cTn id="9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9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Скопируемформулу,чтобы589967"/>
                      </p:tgtEl>
                    </p:cond>
                  </p:nextCondLst>
                </p:seq>
                <p:seq concurrent="1" nextAc="seek">
                  <p:cTn id="97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Скопируемформулу,чтобы593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71" fill="hold">
                          <p:stCondLst>
                            <p:cond delay="0"/>
                          </p:stCondLst>
                          <p:childTnLst>
                            <p:par>
                              <p:cTn id="9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7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Скопируемформулу,чтобы593667"/>
                      </p:tgtEl>
                    </p:cond>
                  </p:nextCondLst>
                </p:seq>
                <p:seq concurrent="1" nextAc="seek">
                  <p:cTn id="97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Простоперетащитеформулу593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77" fill="hold">
                          <p:stCondLst>
                            <p:cond delay="0"/>
                          </p:stCondLst>
                          <p:childTnLst>
                            <p:par>
                              <p:cTn id="9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1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Простоперетащитеформулу593767"/>
                      </p:tgtEl>
                    </p:cond>
                  </p:nextCondLst>
                </p:seq>
                <p:seq concurrent="1" nextAc="seek">
                  <p:cTn id="98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Простоперетащитеформулу603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83" fill="hold">
                          <p:stCondLst>
                            <p:cond delay="0"/>
                          </p:stCondLst>
                          <p:childTnLst>
                            <p:par>
                              <p:cTn id="9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6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Простоперетащитеформулу603667"/>
                      </p:tgtEl>
                    </p:cond>
                  </p:nextCondLst>
                </p:seq>
                <p:seq concurrent="1" nextAc="seek">
                  <p:cTn id="98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Теперьунас603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89" fill="hold">
                          <p:stCondLst>
                            <p:cond delay="0"/>
                          </p:stCondLst>
                          <p:childTnLst>
                            <p:par>
                              <p:cTn id="9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9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3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Теперьунас603767"/>
                      </p:tgtEl>
                    </p:cond>
                  </p:nextCondLst>
                </p:seq>
                <p:seq concurrent="1" nextAc="seek">
                  <p:cTn id="99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Теперьунас608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95" fill="hold">
                          <p:stCondLst>
                            <p:cond delay="0"/>
                          </p:stCondLst>
                          <p:childTnLst>
                            <p:par>
                              <p:cTn id="9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9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8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Теперьунас608933"/>
                      </p:tgtEl>
                    </p:cond>
                  </p:nextCondLst>
                </p:seq>
                <p:seq concurrent="1" nextAc="seek">
                  <p:cTn id="100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Приэтом,если609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01" fill="hold">
                          <p:stCondLst>
                            <p:cond delay="0"/>
                          </p:stCondLst>
                          <p:childTnLst>
                            <p:par>
                              <p:cTn id="10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0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5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Приэтом,если609033"/>
                      </p:tgtEl>
                    </p:cond>
                  </p:nextCondLst>
                </p:seq>
                <p:seq concurrent="1" nextAc="seek">
                  <p:cTn id="100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Приэтом,если615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07" fill="hold">
                          <p:stCondLst>
                            <p:cond delay="0"/>
                          </p:stCondLst>
                          <p:childTnLst>
                            <p:par>
                              <p:cTn id="10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0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1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Приэтом,если615633"/>
                      </p:tgtEl>
                    </p:cond>
                  </p:nextCondLst>
                </p:seq>
                <p:seq concurrent="1" nextAc="seek">
                  <p:cTn id="101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будетвидно,что615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13" fill="hold">
                          <p:stCondLst>
                            <p:cond delay="0"/>
                          </p:stCondLst>
                          <p:childTnLst>
                            <p:par>
                              <p:cTn id="10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1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7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будетвидно,что615733"/>
                      </p:tgtEl>
                    </p:cond>
                  </p:nextCondLst>
                </p:seq>
                <p:seq concurrent="1" nextAc="seek">
                  <p:cTn id="101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будетвидно,что622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19" fill="hold">
                          <p:stCondLst>
                            <p:cond delay="0"/>
                          </p:stCondLst>
                          <p:childTnLst>
                            <p:par>
                              <p:cTn id="10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2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22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будетвидно,что622567"/>
                      </p:tgtEl>
                    </p:cond>
                  </p:nextCondLst>
                </p:seq>
                <p:seq concurrent="1" nextAc="seek">
                  <p:cTn id="102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Нужно,чтобыпри622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25" fill="hold">
                          <p:stCondLst>
                            <p:cond delay="0"/>
                          </p:stCondLst>
                          <p:childTnLst>
                            <p:par>
                              <p:cTn id="10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2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9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Нужно,чтобыпри622667"/>
                      </p:tgtEl>
                    </p:cond>
                  </p:nextCondLst>
                </p:seq>
                <p:seq concurrent="1" nextAc="seek">
                  <p:cTn id="103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Нужно,чтобыпри633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31" fill="hold">
                          <p:stCondLst>
                            <p:cond delay="0"/>
                          </p:stCondLst>
                          <p:childTnLst>
                            <p:par>
                              <p:cTn id="10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34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Нужно,чтобыпри633000"/>
                      </p:tgtEl>
                    </p:cond>
                  </p:nextCondLst>
                </p:seq>
                <p:seq concurrent="1" nextAc="seek">
                  <p:cTn id="103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Скопируемсписокправильно633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37" fill="hold">
                          <p:stCondLst>
                            <p:cond delay="0"/>
                          </p:stCondLst>
                          <p:childTnLst>
                            <p:par>
                              <p:cTn id="10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1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Скопируемсписокправильно633100"/>
                      </p:tgtEl>
                    </p:cond>
                  </p:nextCondLst>
                </p:seq>
                <p:seq concurrent="1" nextAc="seek">
                  <p:cTn id="104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Скопируемсписокправильно638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43" fill="hold">
                          <p:stCondLst>
                            <p:cond delay="0"/>
                          </p:stCondLst>
                          <p:childTnLst>
                            <p:par>
                              <p:cTn id="10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4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46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Скопируемсписокправильно638033"/>
                      </p:tgtEl>
                    </p:cond>
                  </p:nextCondLst>
                </p:seq>
                <p:seq concurrent="1" nextAc="seek">
                  <p:cTn id="104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этоговыделимего,638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49" fill="hold">
                          <p:stCondLst>
                            <p:cond delay="0"/>
                          </p:stCondLst>
                          <p:childTnLst>
                            <p:par>
                              <p:cTn id="10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5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3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этоговыделимего,638133"/>
                      </p:tgtEl>
                    </p:cond>
                  </p:nextCondLst>
                </p:seq>
                <p:seq concurrent="1" nextAc="seek">
                  <p:cTn id="105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этоговыделимего,645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55" fill="hold">
                          <p:stCondLst>
                            <p:cond delay="0"/>
                          </p:stCondLst>
                          <p:childTnLst>
                            <p:par>
                              <p:cTn id="10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5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5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этоговыделимего,645733"/>
                      </p:tgtEl>
                    </p:cond>
                  </p:nextCondLst>
                </p:seq>
                <p:seq concurrent="1" nextAc="seek">
                  <p:cTn id="106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Затемвыделимсписок,645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61" fill="hold">
                          <p:stCondLst>
                            <p:cond delay="0"/>
                          </p:stCondLst>
                          <p:childTnLst>
                            <p:par>
                              <p:cTn id="10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6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5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Затемвыделимсписок,645833"/>
                      </p:tgtEl>
                    </p:cond>
                  </p:nextCondLst>
                </p:seq>
                <p:seq concurrent="1" nextAc="seek">
                  <p:cTn id="106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Затемвыделимсписок,649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67" fill="hold">
                          <p:stCondLst>
                            <p:cond delay="0"/>
                          </p:stCondLst>
                          <p:childTnLst>
                            <p:par>
                              <p:cTn id="10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6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70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Затемвыделимсписок,649967"/>
                      </p:tgtEl>
                    </p:cond>
                  </p:nextCondLst>
                </p:seq>
                <p:seq concurrent="1" nextAc="seek">
                  <p:cTn id="107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неправильно,щелкнемего650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73" fill="hold">
                          <p:stCondLst>
                            <p:cond delay="0"/>
                          </p:stCondLst>
                          <p:childTnLst>
                            <p:par>
                              <p:cTn id="10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7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7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неправильно,щелкнемего650067"/>
                      </p:tgtEl>
                    </p:cond>
                  </p:nextCondLst>
                </p:seq>
                <p:seq concurrent="1" nextAc="seek">
                  <p:cTn id="107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неправильно,щелкнемего657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79" fill="hold">
                          <p:stCondLst>
                            <p:cond delay="0"/>
                          </p:stCondLst>
                          <p:childTnLst>
                            <p:par>
                              <p:cTn id="10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8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2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неправильно,щелкнемего657100"/>
                      </p:tgtEl>
                    </p:cond>
                  </p:nextCondLst>
                </p:seq>
                <p:seq concurrent="1" nextAc="seek">
                  <p:cTn id="108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выберемпараметрвставки657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85" fill="hold">
                          <p:stCondLst>
                            <p:cond delay="0"/>
                          </p:stCondLst>
                          <p:childTnLst>
                            <p:par>
                              <p:cTn id="10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8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выберемпараметрвставки657200"/>
                      </p:tgtEl>
                    </p:cond>
                  </p:nextCondLst>
                </p:seq>
                <p:seq concurrent="1" nextAc="seek">
                  <p:cTn id="109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выберемпараметрвставки664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91" fill="hold">
                          <p:stCondLst>
                            <p:cond delay="0"/>
                          </p:stCondLst>
                          <p:childTnLst>
                            <p:par>
                              <p:cTn id="10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9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94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выберемпараметрвставки664667"/>
                      </p:tgtEl>
                    </p:cond>
                  </p:nextCondLst>
                </p:seq>
                <p:seq concurrent="1" nextAc="seek">
                  <p:cTn id="109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Щелкнемегои664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97" fill="hold">
                          <p:stCondLst>
                            <p:cond delay="0"/>
                          </p:stCondLst>
                          <p:childTnLst>
                            <p:par>
                              <p:cTn id="10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9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1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Щелкнемегои664767"/>
                      </p:tgtEl>
                    </p:cond>
                  </p:nextCondLst>
                </p:seq>
                <p:seq concurrent="1" nextAc="seek">
                  <p:cTn id="110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Щелкнемегои675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03" fill="hold">
                          <p:stCondLst>
                            <p:cond delay="0"/>
                          </p:stCondLst>
                          <p:childTnLst>
                            <p:par>
                              <p:cTn id="11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0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06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Щелкнемегои675000"/>
                      </p:tgtEl>
                    </p:cond>
                  </p:nextCondLst>
                </p:seq>
                <p:seq concurrent="1" nextAc="seek">
                  <p:cTn id="110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Теперь,щелкнувздесь675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09" fill="hold">
                          <p:stCondLst>
                            <p:cond delay="0"/>
                          </p:stCondLst>
                          <p:childTnLst>
                            <p:par>
                              <p:cTn id="11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1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13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Теперь,щелкнувздесь675100"/>
                      </p:tgtEl>
                    </p:cond>
                  </p:nextCondLst>
                </p:seq>
                <p:seq concurrent="1" nextAc="seek">
                  <p:cTn id="111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Теперь,щелкнувздесь683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15" fill="hold">
                          <p:stCondLst>
                            <p:cond delay="0"/>
                          </p:stCondLst>
                          <p:childTnLst>
                            <p:par>
                              <p:cTn id="11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1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18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Теперь,щелкнувздесь683533"/>
                      </p:tgtEl>
                    </p:cond>
                  </p:nextCondLst>
                </p:seq>
                <p:seq concurrent="1" nextAc="seek">
                  <p:cTn id="112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Здесьпо-прежнемусодержится683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21" fill="hold">
                          <p:stCondLst>
                            <p:cond delay="0"/>
                          </p:stCondLst>
                          <p:childTnLst>
                            <p:par>
                              <p:cTn id="11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2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5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Здесьпо-прежнемусодержится683633"/>
                      </p:tgtEl>
                    </p:cond>
                  </p:nextCondLst>
                </p:seq>
                <p:seq concurrent="1" nextAc="seek">
                  <p:cTn id="112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Здесьпо-прежнемусодержится689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27" fill="hold">
                          <p:stCondLst>
                            <p:cond delay="0"/>
                          </p:stCondLst>
                          <p:childTnLst>
                            <p:par>
                              <p:cTn id="11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2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0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Здесьпо-прежнемусодержится689800"/>
                      </p:tgtEl>
                    </p:cond>
                  </p:nextCondLst>
                </p:seq>
                <p:seq concurrent="1" nextAc="seek">
                  <p:cTn id="113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таккакон689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33" fill="hold">
                          <p:stCondLst>
                            <p:cond delay="0"/>
                          </p:stCondLst>
                          <p:childTnLst>
                            <p:par>
                              <p:cTn id="11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3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7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таккакон689900"/>
                      </p:tgtEl>
                    </p:cond>
                  </p:nextCondLst>
                </p:seq>
                <p:seq concurrent="1" nextAc="seek">
                  <p:cTn id="113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таккакон692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39" fill="hold">
                          <p:stCondLst>
                            <p:cond delay="0"/>
                          </p:stCondLst>
                          <p:childTnLst>
                            <p:par>
                              <p:cTn id="11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4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42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таккакон692933"/>
                      </p:tgtEl>
                    </p:cond>
                  </p:nextCondLst>
                </p:seq>
                <p:seq concurrent="1" nextAc="seek">
                  <p:cTn id="114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Теперьосталсятолько693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45" fill="hold">
                          <p:stCondLst>
                            <p:cond delay="0"/>
                          </p:stCondLst>
                          <p:childTnLst>
                            <p:par>
                              <p:cTn id="11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4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9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Теперьосталсятолько693033"/>
                      </p:tgtEl>
                    </p:cond>
                  </p:nextCondLst>
                </p:seq>
                <p:seq concurrent="1" nextAc="seek">
                  <p:cTn id="115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Теперьосталсятолько695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51" fill="hold">
                          <p:stCondLst>
                            <p:cond delay="0"/>
                          </p:stCondLst>
                          <p:childTnLst>
                            <p:par>
                              <p:cTn id="11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5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54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Теперьосталсятолько695900"/>
                      </p:tgtEl>
                    </p:cond>
                  </p:nextCondLst>
                </p:seq>
                <p:seq concurrent="1" nextAc="seek">
                  <p:cTn id="115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Нашкурсподошел696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57" fill="hold">
                          <p:stCondLst>
                            <p:cond delay="0"/>
                          </p:stCondLst>
                          <p:childTnLst>
                            <p:par>
                              <p:cTn id="11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5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1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Нашкурсподошел696000"/>
                      </p:tgtEl>
                    </p:cond>
                  </p:nextCondLst>
                </p:seq>
                <p:seq concurrent="1" nextAc="seek">
                  <p:cTn id="116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Five_Movie_VF101913435Нашкурсподошел702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63" fill="hold">
                          <p:stCondLst>
                            <p:cond delay="0"/>
                          </p:stCondLst>
                          <p:childTnLst>
                            <p:par>
                              <p:cTn id="11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6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66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Five_Movie_VF101913435Нашкурсподошел702000"/>
                      </p:tgtEl>
                    </p:cond>
                  </p:nextCondLst>
                </p:seq>
              </p:childTnLst>
            </p:cTn>
          </p:par>
        </p:tnLst>
        <p:bldLst>
          <p:bldP spid="7" grpId="0" build="p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0" grpId="1" animBg="1"/>
          <p:bldP spid="51" grpId="0" animBg="1"/>
          <p:bldP spid="51" grpId="1" animBg="1"/>
          <p:bldP spid="52" grpId="0" animBg="1"/>
          <p:bldP spid="52" grpId="1" animBg="1"/>
          <p:bldP spid="53" grpId="0" animBg="1"/>
          <p:bldP spid="53" grpId="1" animBg="1"/>
          <p:bldP spid="54" grpId="0" animBg="1"/>
          <p:bldP spid="54" grpId="1" animBg="1"/>
          <p:bldP spid="55" grpId="0" animBg="1"/>
          <p:bldP spid="55" grpId="1" animBg="1"/>
          <p:bldP spid="56" grpId="0" animBg="1"/>
          <p:bldP spid="56" grpId="1" animBg="1"/>
          <p:bldP spid="57" grpId="0" animBg="1"/>
          <p:bldP spid="57" grpId="1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3" grpId="0" animBg="1"/>
          <p:bldP spid="63" grpId="1" animBg="1"/>
          <p:bldP spid="64" grpId="0" animBg="1"/>
          <p:bldP spid="64" grpId="1" animBg="1"/>
          <p:bldP spid="65" grpId="0" animBg="1"/>
          <p:bldP spid="65" grpId="1" animBg="1"/>
          <p:bldP spid="66" grpId="0" animBg="1"/>
          <p:bldP spid="66" grpId="1" animBg="1"/>
          <p:bldP spid="67" grpId="0" animBg="1"/>
          <p:bldP spid="67" grpId="1" animBg="1"/>
          <p:bldP spid="68" grpId="0" animBg="1"/>
          <p:bldP spid="68" grpId="1" animBg="1"/>
          <p:bldP spid="69" grpId="0" animBg="1"/>
          <p:bldP spid="69" grpId="1" animBg="1"/>
          <p:bldP spid="70" grpId="0" animBg="1"/>
          <p:bldP spid="70" grpId="1" animBg="1"/>
          <p:bldP spid="71" grpId="0" animBg="1"/>
          <p:bldP spid="71" grpId="1" animBg="1"/>
          <p:bldP spid="72" grpId="0" animBg="1"/>
          <p:bldP spid="72" grpId="1" animBg="1"/>
          <p:bldP spid="73" grpId="0" animBg="1"/>
          <p:bldP spid="73" grpId="1" animBg="1"/>
          <p:bldP spid="74" grpId="0" animBg="1"/>
          <p:bldP spid="74" grpId="1" animBg="1"/>
          <p:bldP spid="75" grpId="0" animBg="1"/>
          <p:bldP spid="75" grpId="1" animBg="1"/>
          <p:bldP spid="76" grpId="0" animBg="1"/>
          <p:bldP spid="76" grpId="1" animBg="1"/>
          <p:bldP spid="77" grpId="0" animBg="1"/>
          <p:bldP spid="77" grpId="1" animBg="1"/>
          <p:bldP spid="78" grpId="0" animBg="1"/>
          <p:bldP spid="78" grpId="1" animBg="1"/>
          <p:bldP spid="79" grpId="0" animBg="1"/>
          <p:bldP spid="79" grpId="1" animBg="1"/>
          <p:bldP spid="80" grpId="0" animBg="1"/>
          <p:bldP spid="80" grpId="1" animBg="1"/>
          <p:bldP spid="81" grpId="0" animBg="1"/>
          <p:bldP spid="81" grpId="1" animBg="1"/>
          <p:bldP spid="82" grpId="0" animBg="1"/>
          <p:bldP spid="82" grpId="1" animBg="1"/>
          <p:bldP spid="83" grpId="0" animBg="1"/>
          <p:bldP spid="83" grpId="1" animBg="1"/>
          <p:bldP spid="84" grpId="0" animBg="1"/>
          <p:bldP spid="84" grpId="1" animBg="1"/>
          <p:bldP spid="85" grpId="0" animBg="1"/>
          <p:bldP spid="85" grpId="1" animBg="1"/>
          <p:bldP spid="86" grpId="0" animBg="1"/>
          <p:bldP spid="86" grpId="1" animBg="1"/>
          <p:bldP spid="87" grpId="0" animBg="1"/>
          <p:bldP spid="87" grpId="1" animBg="1"/>
          <p:bldP spid="88" grpId="0" animBg="1"/>
          <p:bldP spid="88" grpId="1" animBg="1"/>
          <p:bldP spid="89" grpId="0" animBg="1"/>
          <p:bldP spid="89" grpId="1" animBg="1"/>
          <p:bldP spid="90" grpId="0" animBg="1"/>
          <p:bldP spid="90" grpId="1" animBg="1"/>
          <p:bldP spid="91" grpId="0" animBg="1"/>
          <p:bldP spid="91" grpId="1" animBg="1"/>
          <p:bldP spid="92" grpId="0" animBg="1"/>
          <p:bldP spid="92" grpId="1" animBg="1"/>
          <p:bldP spid="93" grpId="0" animBg="1"/>
          <p:bldP spid="93" grpId="1" animBg="1"/>
          <p:bldP spid="94" grpId="0" animBg="1"/>
          <p:bldP spid="94" grpId="1" animBg="1"/>
          <p:bldP spid="95" grpId="0" animBg="1"/>
          <p:bldP spid="95" grpId="1" animBg="1"/>
          <p:bldP spid="96" grpId="0" animBg="1"/>
          <p:bldP spid="96" grpId="1" animBg="1"/>
          <p:bldP spid="97" grpId="0" animBg="1"/>
          <p:bldP spid="97" grpId="1" animBg="1"/>
          <p:bldP spid="98" grpId="0" animBg="1"/>
          <p:bldP spid="98" grpId="1" animBg="1"/>
          <p:bldP spid="99" grpId="0" animBg="1"/>
          <p:bldP spid="99" grpId="1" animBg="1"/>
          <p:bldP spid="100" grpId="0" animBg="1"/>
          <p:bldP spid="100" grpId="1" animBg="1"/>
          <p:bldP spid="101" grpId="0" animBg="1"/>
          <p:bldP spid="101" grpId="1" animBg="1"/>
          <p:bldP spid="102" grpId="0" animBg="1"/>
          <p:bldP spid="102" grpId="1" animBg="1"/>
          <p:bldP spid="103" grpId="0" animBg="1"/>
          <p:bldP spid="103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0" restart="whenNotActive" fill="hold" evtFilter="cancelBubble" nodeType="interactiveSeq">
                    <p:stCondLst>
                      <p:cond evt="onClick" delay="0">
                        <p:tgtEl>
                          <p:spTgt spid="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" fill="hold">
                          <p:stCondLst>
                            <p:cond delay="0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14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"/>
                      </p:tgtEl>
                    </p:cond>
                  </p:nextCondLst>
                </p:seq>
                <p:video>
                  <p:cMediaNode vol="80000">
                    <p:cTn id="15" fill="hold" display="0">
                      <p:stCondLst>
                        <p:cond delay="indefinite"/>
                      </p:stCondLst>
                    </p:cTn>
                    <p:tgtEl>
                      <p:spTgt spid="6"/>
                    </p:tgtEl>
                  </p:cMediaNode>
                </p:video>
              </p:childTnLst>
            </p:cTn>
          </p:par>
        </p:tnLst>
        <p:bldLst>
          <p:bldP spid="7" grpId="0" build="p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Упражнения для тренировки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/>
              <a:t>Введите несколько простых формул для сложения, вычитания, умножения и деления.</a:t>
            </a:r>
          </a:p>
          <a:p>
            <a:r>
              <a:rPr lang="ru-RU"/>
              <a:t>Используйте в одной и той же формуле несколько математических операторов.</a:t>
            </a:r>
          </a:p>
          <a:p>
            <a:r>
              <a:rPr lang="ru-RU"/>
              <a:t>Добавьте числа с помощью функции СУММ.</a:t>
            </a:r>
          </a:p>
          <a:p>
            <a:r>
              <a:rPr lang="ru-RU"/>
              <a:t>Воспользуйтесь функцией СУММ для сложения двух чисел в столбце.</a:t>
            </a:r>
          </a:p>
          <a:p>
            <a:r>
              <a:rPr lang="ru-RU"/>
              <a:t>Скопируйте формулу из одной ячейки в другую с помощью относительных ссылок на ячейки.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0" y="6356350"/>
            <a:ext cx="2971800" cy="365125"/>
          </a:xfrm>
        </p:spPr>
        <p:txBody>
          <a:bodyPr/>
          <a:lstStyle/>
          <a:p>
            <a:r>
              <a:rPr lang="ru-RU" dirty="0"/>
              <a:t>Знакомство с приложением Excel 2010: создание формул</a:t>
            </a:r>
          </a:p>
        </p:txBody>
      </p:sp>
    </p:spTree>
    <p:extLst>
      <p:ext uri="{BB962C8B-B14F-4D97-AF65-F5344CB8AC3E}">
        <p14:creationId xmlns:p14="http://schemas.microsoft.com/office/powerpoint/2010/main" val="4054074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Упражнения для тренировки, продолжение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3880803"/>
          </a:xfrm>
        </p:spPr>
        <p:txBody>
          <a:bodyPr/>
          <a:lstStyle/>
          <a:p>
            <a:pPr>
              <a:buFont typeface="+mj-lt"/>
              <a:buAutoNum type="arabicPeriod" startAt="6"/>
            </a:pPr>
            <a:r>
              <a:rPr lang="ru-RU" dirty="0"/>
              <a:t>Создайте формулу с абсолютными ссылками на ячейки.</a:t>
            </a:r>
          </a:p>
          <a:p>
            <a:pPr>
              <a:buAutoNum type="arabicPeriod" startAt="6"/>
            </a:pPr>
            <a:r>
              <a:rPr lang="ru-RU" dirty="0"/>
              <a:t>Создайте формулу со смешанными ссылками на ячейки.</a:t>
            </a:r>
          </a:p>
          <a:p>
            <a:pPr>
              <a:buAutoNum type="arabicPeriod" startAt="6"/>
            </a:pPr>
            <a:r>
              <a:rPr lang="ru-RU" dirty="0"/>
              <a:t>Создайте формулу с использованием функции ПЛТ.</a:t>
            </a:r>
          </a:p>
          <a:p>
            <a:pPr>
              <a:buAutoNum type="arabicPeriod" startAt="6"/>
            </a:pPr>
            <a:r>
              <a:rPr lang="ru-RU" dirty="0"/>
              <a:t>Создайте формулу с использованием функции ПРОПНАЧ.</a:t>
            </a:r>
          </a:p>
          <a:p>
            <a:pPr>
              <a:buAutoNum type="arabicPeriod" startAt="6"/>
            </a:pPr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0" y="6356350"/>
            <a:ext cx="2971800" cy="365125"/>
          </a:xfrm>
        </p:spPr>
        <p:txBody>
          <a:bodyPr/>
          <a:lstStyle/>
          <a:p>
            <a:r>
              <a:rPr lang="ru-RU" dirty="0">
                <a:solidFill>
                  <a:prstClr val="black">
                    <a:tint val="75000"/>
                  </a:prstClr>
                </a:solidFill>
              </a:rPr>
              <a:t>Знакомство с приложением Excel 2010: создание формул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5410200"/>
            <a:ext cx="8153400" cy="762000"/>
          </a:xfrm>
        </p:spPr>
        <p:txBody>
          <a:bodyPr/>
          <a:lstStyle/>
          <a:p>
            <a:r>
              <a:rPr lang="ru-RU" dirty="0">
                <a:hlinkClick r:id="rId3"/>
              </a:rPr>
              <a:t>Практика в Интернете</a:t>
            </a:r>
            <a:r>
              <a:rPr lang="ru-RU" dirty="0"/>
              <a:t> (требуется Excel 2010)</a:t>
            </a:r>
          </a:p>
        </p:txBody>
      </p:sp>
    </p:spTree>
    <p:extLst>
      <p:ext uri="{BB962C8B-B14F-4D97-AF65-F5344CB8AC3E}">
        <p14:creationId xmlns:p14="http://schemas.microsoft.com/office/powerpoint/2010/main" val="150578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dvAuto="0"/>
      <p:bldP spid="1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Проверочный вопрос 1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/>
              <a:t>Все формулы в Excel начинаются со знака равенства. (Выберите один ответ.)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0" y="6356350"/>
            <a:ext cx="2971800" cy="365125"/>
          </a:xfrm>
        </p:spPr>
        <p:txBody>
          <a:bodyPr/>
          <a:lstStyle/>
          <a:p>
            <a:r>
              <a:rPr lang="ru-RU" dirty="0"/>
              <a:t>Знакомство с приложением Excel 2010: создание формул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/>
              <a:t>Верно.</a:t>
            </a:r>
          </a:p>
          <a:p>
            <a:r>
              <a:rPr lang="ru-RU"/>
              <a:t>Неверно. </a:t>
            </a:r>
          </a:p>
        </p:txBody>
      </p:sp>
    </p:spTree>
    <p:extLst>
      <p:ext uri="{BB962C8B-B14F-4D97-AF65-F5344CB8AC3E}">
        <p14:creationId xmlns:p14="http://schemas.microsoft.com/office/powerpoint/2010/main" val="3691803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Проверочный вопрос 1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3"/>
          </p:nvPr>
        </p:nvSpPr>
        <p:spPr>
          <a:xfrm>
            <a:off x="508000" y="4572000"/>
            <a:ext cx="8229600" cy="1371600"/>
          </a:xfrm>
        </p:spPr>
        <p:txBody>
          <a:bodyPr/>
          <a:lstStyle/>
          <a:p>
            <a:r>
              <a:rPr lang="ru-RU"/>
              <a:t>Все формулы, как простые, так и сложные, начинаются со знака равенства.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/>
          <a:lstStyle/>
          <a:p>
            <a:r>
              <a:rPr lang="ru-RU"/>
              <a:t>Все формулы в Excel начинаются со знака равенства.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>
          <a:xfrm>
            <a:off x="457200" y="22860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  <a:ea typeface="+mj-ea"/>
                <a:cs typeface="+mj-cs"/>
              </a:defRPr>
            </a:lvl1pPr>
          </a:lstStyle>
          <a:p>
            <a:r>
              <a:rPr lang="ru-RU"/>
              <a:t>Ответ:</a:t>
            </a:r>
          </a:p>
        </p:txBody>
      </p:sp>
      <p:sp>
        <p:nvSpPr>
          <p:cNvPr id="12" name="Content Placeholder 6"/>
          <p:cNvSpPr txBox="1">
            <a:spLocks/>
          </p:cNvSpPr>
          <p:nvPr/>
        </p:nvSpPr>
        <p:spPr>
          <a:xfrm>
            <a:off x="533400" y="3429000"/>
            <a:ext cx="8229600" cy="756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algn="l" defTabSz="914400" rtl="0" eaLnBrk="1" latinLnBrk="0" hangingPunct="1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algn="l" defTabSz="914400" rtl="0" eaLnBrk="1" latinLnBrk="0" hangingPunct="1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algn="l" defTabSz="914400" rtl="0" eaLnBrk="1" latinLnBrk="0" hangingPunct="1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algn="l" defTabSz="914400" rtl="0" eaLnBrk="1" latinLnBrk="0" hangingPunct="1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ru-RU"/>
              <a:t>Верно.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0" y="6356350"/>
            <a:ext cx="2971800" cy="365125"/>
          </a:xfrm>
        </p:spPr>
        <p:txBody>
          <a:bodyPr/>
          <a:lstStyle/>
          <a:p>
            <a:r>
              <a:rPr lang="ru-RU" dirty="0"/>
              <a:t>Знакомство с приложением Excel 2010: создание формул</a:t>
            </a:r>
          </a:p>
        </p:txBody>
      </p:sp>
    </p:spTree>
    <p:extLst>
      <p:ext uri="{BB962C8B-B14F-4D97-AF65-F5344CB8AC3E}">
        <p14:creationId xmlns:p14="http://schemas.microsoft.com/office/powerpoint/2010/main" val="1466022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Проверочный вопрос 2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/>
              <a:t>В чем заключается первое правило приоритета математических операторов? (Выберите один ответ.)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0" y="6356350"/>
            <a:ext cx="2971800" cy="365125"/>
          </a:xfrm>
        </p:spPr>
        <p:txBody>
          <a:bodyPr/>
          <a:lstStyle/>
          <a:p>
            <a:r>
              <a:rPr lang="ru-RU" dirty="0"/>
              <a:t>Знакомство с приложением Excel 2010: создание формул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/>
              <a:t>Сначала выполняются вычисления со степенями (извлечение корней и возведение в степень).</a:t>
            </a:r>
          </a:p>
          <a:p>
            <a:r>
              <a:rPr lang="ru-RU"/>
              <a:t>Сначала выполняется деление, а затем сложение.</a:t>
            </a:r>
          </a:p>
          <a:p>
            <a:r>
              <a:rPr lang="ru-RU"/>
              <a:t>Сначала выполняются операции в круглых или квадратных скобках.</a:t>
            </a:r>
          </a:p>
        </p:txBody>
      </p:sp>
    </p:spTree>
    <p:extLst>
      <p:ext uri="{BB962C8B-B14F-4D97-AF65-F5344CB8AC3E}">
        <p14:creationId xmlns:p14="http://schemas.microsoft.com/office/powerpoint/2010/main" val="138145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Проверочный вопрос 2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3"/>
          </p:nvPr>
        </p:nvSpPr>
        <p:spPr>
          <a:xfrm>
            <a:off x="508000" y="4343400"/>
            <a:ext cx="8229600" cy="1600200"/>
          </a:xfrm>
        </p:spPr>
        <p:txBody>
          <a:bodyPr>
            <a:normAutofit fontScale="92500"/>
          </a:bodyPr>
          <a:lstStyle/>
          <a:p>
            <a:r>
              <a:rPr lang="ru-RU"/>
              <a:t>В первую очередь выполняются операции в круглых или квадратных скобках. Затем следуют операции со степенями, за ними — умножение и деление (слева направо), а затем — сложение и вычитание (слева направо).</a:t>
            </a:r>
          </a:p>
          <a:p>
            <a:endParaRPr lang="ru-RU"/>
          </a:p>
        </p:txBody>
      </p:sp>
      <p:sp>
        <p:nvSpPr>
          <p:cNvPr id="10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>
            <a:normAutofit lnSpcReduction="10000"/>
          </a:bodyPr>
          <a:lstStyle/>
          <a:p>
            <a:r>
              <a:rPr lang="ru-RU"/>
              <a:t>В чем заключается первое правило приоритета математических операторов?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>
          <a:xfrm>
            <a:off x="457200" y="22860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  <a:ea typeface="+mj-ea"/>
                <a:cs typeface="+mj-cs"/>
              </a:defRPr>
            </a:lvl1pPr>
          </a:lstStyle>
          <a:p>
            <a:r>
              <a:rPr lang="ru-RU"/>
              <a:t>Ответ:</a:t>
            </a:r>
          </a:p>
        </p:txBody>
      </p:sp>
      <p:sp>
        <p:nvSpPr>
          <p:cNvPr id="12" name="Content Placeholder 6"/>
          <p:cNvSpPr txBox="1">
            <a:spLocks/>
          </p:cNvSpPr>
          <p:nvPr/>
        </p:nvSpPr>
        <p:spPr>
          <a:xfrm>
            <a:off x="533400" y="3429000"/>
            <a:ext cx="8229600" cy="75660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algn="l" defTabSz="914400" rtl="0" eaLnBrk="1" latinLnBrk="0" hangingPunct="1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algn="l" defTabSz="914400" rtl="0" eaLnBrk="1" latinLnBrk="0" hangingPunct="1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algn="l" defTabSz="914400" rtl="0" eaLnBrk="1" latinLnBrk="0" hangingPunct="1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algn="l" defTabSz="914400" rtl="0" eaLnBrk="1" latinLnBrk="0" hangingPunct="1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 startAt="3"/>
            </a:pPr>
            <a:r>
              <a:rPr lang="ru-RU"/>
              <a:t>Сначала выполняются операции в круглых или квадратных скобках. 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0" y="6356350"/>
            <a:ext cx="2971800" cy="365125"/>
          </a:xfrm>
        </p:spPr>
        <p:txBody>
          <a:bodyPr/>
          <a:lstStyle/>
          <a:p>
            <a:r>
              <a:rPr lang="ru-RU" dirty="0"/>
              <a:t>Знакомство с приложением Excel 2010: создание формул</a:t>
            </a:r>
          </a:p>
        </p:txBody>
      </p:sp>
    </p:spTree>
    <p:extLst>
      <p:ext uri="{BB962C8B-B14F-4D97-AF65-F5344CB8AC3E}">
        <p14:creationId xmlns:p14="http://schemas.microsoft.com/office/powerpoint/2010/main" val="1466022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Проверочный вопрос 3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/>
              <a:t>Какая операция в этом выражении выполняется первой: =30/5*3? (Выберите один ответ.)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0" y="6356350"/>
            <a:ext cx="2971800" cy="365125"/>
          </a:xfrm>
        </p:spPr>
        <p:txBody>
          <a:bodyPr/>
          <a:lstStyle/>
          <a:p>
            <a:r>
              <a:rPr lang="ru-RU" dirty="0"/>
              <a:t>Знакомство с приложением Excel 2010: создание формул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/>
              <a:t>Деление 30/5.</a:t>
            </a:r>
          </a:p>
          <a:p>
            <a:r>
              <a:rPr lang="ru-RU"/>
              <a:t>Умножение 5*3.</a:t>
            </a:r>
          </a:p>
        </p:txBody>
      </p:sp>
    </p:spTree>
    <p:extLst>
      <p:ext uri="{BB962C8B-B14F-4D97-AF65-F5344CB8AC3E}">
        <p14:creationId xmlns:p14="http://schemas.microsoft.com/office/powerpoint/2010/main" val="2087498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Проверочный вопрос 3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3"/>
          </p:nvPr>
        </p:nvSpPr>
        <p:spPr>
          <a:xfrm>
            <a:off x="508000" y="4572000"/>
            <a:ext cx="8229600" cy="1371600"/>
          </a:xfrm>
        </p:spPr>
        <p:txBody>
          <a:bodyPr/>
          <a:lstStyle/>
          <a:p>
            <a:r>
              <a:rPr lang="ru-RU"/>
              <a:t>Деление 30/5, после которого выполняется операция 6*3, что равняется 18.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>
            <a:normAutofit lnSpcReduction="10000"/>
          </a:bodyPr>
          <a:lstStyle/>
          <a:p>
            <a:r>
              <a:rPr lang="ru-RU"/>
              <a:t>Какая операция в этом выражении выполняется первой: =30/5*3?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>
          <a:xfrm>
            <a:off x="457200" y="22860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  <a:ea typeface="+mj-ea"/>
                <a:cs typeface="+mj-cs"/>
              </a:defRPr>
            </a:lvl1pPr>
          </a:lstStyle>
          <a:p>
            <a:r>
              <a:rPr lang="ru-RU"/>
              <a:t>Ответ:</a:t>
            </a:r>
          </a:p>
        </p:txBody>
      </p:sp>
      <p:sp>
        <p:nvSpPr>
          <p:cNvPr id="12" name="Content Placeholder 6"/>
          <p:cNvSpPr txBox="1">
            <a:spLocks/>
          </p:cNvSpPr>
          <p:nvPr/>
        </p:nvSpPr>
        <p:spPr>
          <a:xfrm>
            <a:off x="533400" y="3429000"/>
            <a:ext cx="8229600" cy="756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algn="l" defTabSz="914400" rtl="0" eaLnBrk="1" latinLnBrk="0" hangingPunct="1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algn="l" defTabSz="914400" rtl="0" eaLnBrk="1" latinLnBrk="0" hangingPunct="1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algn="l" defTabSz="914400" rtl="0" eaLnBrk="1" latinLnBrk="0" hangingPunct="1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algn="l" defTabSz="914400" rtl="0" eaLnBrk="1" latinLnBrk="0" hangingPunct="1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ru-RU"/>
              <a:t>Деление 30/5.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0" y="6356350"/>
            <a:ext cx="2971800" cy="365125"/>
          </a:xfrm>
        </p:spPr>
        <p:txBody>
          <a:bodyPr/>
          <a:lstStyle/>
          <a:p>
            <a:r>
              <a:rPr lang="ru-RU" dirty="0"/>
              <a:t>Знакомство с приложением Excel 2010: создание формул</a:t>
            </a:r>
          </a:p>
        </p:txBody>
      </p:sp>
    </p:spTree>
    <p:extLst>
      <p:ext uri="{BB962C8B-B14F-4D97-AF65-F5344CB8AC3E}">
        <p14:creationId xmlns:p14="http://schemas.microsoft.com/office/powerpoint/2010/main" val="1466022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3200400"/>
            <a:ext cx="7315200" cy="1470025"/>
          </a:xfrm>
        </p:spPr>
        <p:txBody>
          <a:bodyPr/>
          <a:lstStyle/>
          <a:p>
            <a:r>
              <a:rPr lang="ru-RU" dirty="0"/>
              <a:t>Microsoft</a:t>
            </a:r>
            <a:r>
              <a:rPr lang="ru-RU" sz="2800" baseline="70000" dirty="0">
                <a:cs typeface="Tahoma" pitchFamily="34" charset="0"/>
              </a:rPr>
              <a:t>®</a:t>
            </a:r>
            <a:r>
              <a:rPr lang="ru-RU" dirty="0"/>
              <a:t> Excel</a:t>
            </a:r>
            <a:r>
              <a:rPr lang="ru-RU" sz="2800" baseline="70000" dirty="0">
                <a:cs typeface="Tahoma" pitchFamily="34" charset="0"/>
              </a:rPr>
              <a:t>®</a:t>
            </a:r>
            <a:r>
              <a:rPr lang="ru-RU" dirty="0"/>
              <a:t> </a:t>
            </a:r>
            <a:r>
              <a:rPr lang="ru-RU" dirty="0">
                <a:cs typeface="Tahoma" pitchFamily="34" charset="0"/>
              </a:rPr>
              <a:t>2010: обучающий курс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572000"/>
            <a:ext cx="6400800" cy="1066800"/>
          </a:xfrm>
        </p:spPr>
        <p:txBody>
          <a:bodyPr>
            <a:normAutofit fontScale="77500" lnSpcReduction="20000"/>
          </a:bodyPr>
          <a:lstStyle/>
          <a:p>
            <a:r>
              <a:rPr lang="ru-RU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Знакомство с приложением Excel 2010: </a:t>
            </a:r>
            <a:br>
              <a:rPr lang="ru-RU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создание формул</a:t>
            </a:r>
            <a:endParaRPr lang="ru-RU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81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Проверочный вопрос 4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1747203"/>
          </a:xfrm>
        </p:spPr>
        <p:txBody>
          <a:bodyPr/>
          <a:lstStyle/>
          <a:p>
            <a:r>
              <a:rPr lang="ru-RU"/>
              <a:t>Если нужно сложить значения в ячейках C1 и C2 (93 и 14), почему следует использовать в формуле ссылки на ячейки (=C1+C2), а не просто ввести формулу "=93+14"? (Выберите один ответ.)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0" y="6356350"/>
            <a:ext cx="2971800" cy="365125"/>
          </a:xfrm>
        </p:spPr>
        <p:txBody>
          <a:bodyPr/>
          <a:lstStyle/>
          <a:p>
            <a:r>
              <a:rPr lang="ru-RU" dirty="0"/>
              <a:t>Знакомство с приложением Excel 2010: создание формул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3"/>
          </p:nvPr>
        </p:nvSpPr>
        <p:spPr>
          <a:xfrm>
            <a:off x="518160" y="3429000"/>
            <a:ext cx="8229600" cy="2286000"/>
          </a:xfrm>
        </p:spPr>
        <p:txBody>
          <a:bodyPr/>
          <a:lstStyle/>
          <a:p>
            <a:r>
              <a:rPr lang="ru-RU"/>
              <a:t>Так формула выглядит более профессионально.</a:t>
            </a:r>
          </a:p>
          <a:p>
            <a:r>
              <a:rPr lang="ru-RU"/>
              <a:t>Формула будет более точной.</a:t>
            </a:r>
          </a:p>
          <a:p>
            <a:r>
              <a:rPr lang="ru-RU"/>
              <a:t>Результат формулы будет автоматически обновляться при изменении значений в ячейках.</a:t>
            </a:r>
          </a:p>
        </p:txBody>
      </p:sp>
    </p:spTree>
    <p:extLst>
      <p:ext uri="{BB962C8B-B14F-4D97-AF65-F5344CB8AC3E}">
        <p14:creationId xmlns:p14="http://schemas.microsoft.com/office/powerpoint/2010/main" val="297443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Проверочный вопрос 4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3"/>
          </p:nvPr>
        </p:nvSpPr>
        <p:spPr>
          <a:xfrm>
            <a:off x="508000" y="4419600"/>
            <a:ext cx="8229600" cy="1905000"/>
          </a:xfrm>
        </p:spPr>
        <p:txBody>
          <a:bodyPr>
            <a:normAutofit lnSpcReduction="10000"/>
          </a:bodyPr>
          <a:lstStyle/>
          <a:p>
            <a:r>
              <a:rPr lang="ru-RU"/>
              <a:t>Значения ячеек можно обновлять без изменения формулы. При каждом изменении значения в ячейке результат формулы будет автоматически обновляться. Если ввести в формуле сами значения, каждый раз при их изменении формулу нужно будет редактировать.</a:t>
            </a:r>
          </a:p>
          <a:p>
            <a:endParaRPr lang="ru-RU"/>
          </a:p>
        </p:txBody>
      </p:sp>
      <p:sp>
        <p:nvSpPr>
          <p:cNvPr id="10" name="Content Placeholder 7"/>
          <p:cNvSpPr>
            <a:spLocks noGrp="1"/>
          </p:cNvSpPr>
          <p:nvPr>
            <p:ph idx="1"/>
          </p:nvPr>
        </p:nvSpPr>
        <p:spPr>
          <a:xfrm>
            <a:off x="493059" y="1371600"/>
            <a:ext cx="8229600" cy="1447800"/>
          </a:xfrm>
        </p:spPr>
        <p:txBody>
          <a:bodyPr>
            <a:normAutofit lnSpcReduction="10000"/>
          </a:bodyPr>
          <a:lstStyle/>
          <a:p>
            <a:r>
              <a:rPr lang="ru-RU"/>
              <a:t>Если нужно сложить значения в ячейках C1 и C2 (93 и 14), почему следует использовать в формуле ссылки на ячейки (=C1+C2), а не просто ввести формулу "=93+14"?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>
          <a:xfrm>
            <a:off x="457200" y="2667000"/>
            <a:ext cx="82296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  <a:ea typeface="+mj-ea"/>
                <a:cs typeface="+mj-cs"/>
              </a:defRPr>
            </a:lvl1pPr>
          </a:lstStyle>
          <a:p>
            <a:r>
              <a:rPr lang="ru-RU"/>
              <a:t>Ответ:</a:t>
            </a:r>
          </a:p>
        </p:txBody>
      </p:sp>
      <p:sp>
        <p:nvSpPr>
          <p:cNvPr id="12" name="Content Placeholder 6"/>
          <p:cNvSpPr txBox="1">
            <a:spLocks/>
          </p:cNvSpPr>
          <p:nvPr/>
        </p:nvSpPr>
        <p:spPr>
          <a:xfrm>
            <a:off x="533400" y="3586797"/>
            <a:ext cx="8229600" cy="75660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algn="l" defTabSz="914400" rtl="0" eaLnBrk="1" latinLnBrk="0" hangingPunct="1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algn="l" defTabSz="914400" rtl="0" eaLnBrk="1" latinLnBrk="0" hangingPunct="1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algn="l" defTabSz="914400" rtl="0" eaLnBrk="1" latinLnBrk="0" hangingPunct="1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algn="l" defTabSz="914400" rtl="0" eaLnBrk="1" latinLnBrk="0" hangingPunct="1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 startAt="3"/>
            </a:pPr>
            <a:r>
              <a:rPr lang="ru-RU"/>
              <a:t>Результат формулы будет автоматически обновляться при изменении значений в ячейках.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356350"/>
            <a:ext cx="3048000" cy="365125"/>
          </a:xfrm>
        </p:spPr>
        <p:txBody>
          <a:bodyPr/>
          <a:lstStyle/>
          <a:p>
            <a:r>
              <a:rPr lang="ru-RU"/>
              <a:t>Знакомство с приложением Excel 2010: создание формул</a:t>
            </a:r>
          </a:p>
        </p:txBody>
      </p:sp>
    </p:spTree>
    <p:extLst>
      <p:ext uri="{BB962C8B-B14F-4D97-AF65-F5344CB8AC3E}">
        <p14:creationId xmlns:p14="http://schemas.microsoft.com/office/powerpoint/2010/main" val="1466022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2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Проверочный вопрос 5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1671003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С помощью функции СУММ вы сложили числа в столбце C. Теперь нужно скопировать формулу из столбца C, чтобы просуммировать числа в столбце D. Какого типа ссылка на ячейку будет в новой формуле в столбце D? (Выберите один ответ.)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356350"/>
            <a:ext cx="3048000" cy="365125"/>
          </a:xfrm>
        </p:spPr>
        <p:txBody>
          <a:bodyPr/>
          <a:lstStyle/>
          <a:p>
            <a:r>
              <a:rPr lang="ru-RU" dirty="0"/>
              <a:t>Знакомство с приложением Excel 2010: создание формул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3"/>
          </p:nvPr>
        </p:nvSpPr>
        <p:spPr>
          <a:xfrm>
            <a:off x="609600" y="3505200"/>
            <a:ext cx="8138160" cy="2743200"/>
          </a:xfrm>
        </p:spPr>
        <p:txBody>
          <a:bodyPr/>
          <a:lstStyle/>
          <a:p>
            <a:r>
              <a:rPr lang="ru-RU"/>
              <a:t>Абсолютная. </a:t>
            </a:r>
          </a:p>
          <a:p>
            <a:r>
              <a:rPr lang="ru-RU"/>
              <a:t>Смешанная.</a:t>
            </a:r>
          </a:p>
          <a:p>
            <a:r>
              <a:rPr lang="ru-RU"/>
              <a:t>Относительная.</a:t>
            </a:r>
          </a:p>
        </p:txBody>
      </p:sp>
    </p:spTree>
    <p:extLst>
      <p:ext uri="{BB962C8B-B14F-4D97-AF65-F5344CB8AC3E}">
        <p14:creationId xmlns:p14="http://schemas.microsoft.com/office/powerpoint/2010/main" val="218211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Проверочный вопрос 5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3"/>
          </p:nvPr>
        </p:nvSpPr>
        <p:spPr>
          <a:xfrm>
            <a:off x="508000" y="4572000"/>
            <a:ext cx="8229600" cy="1524000"/>
          </a:xfrm>
        </p:spPr>
        <p:txBody>
          <a:bodyPr>
            <a:normAutofit fontScale="92500"/>
          </a:bodyPr>
          <a:lstStyle/>
          <a:p>
            <a:r>
              <a:rPr lang="ru-RU"/>
              <a:t>При копировании формулы с относительной ссылкой на ячейку из столбца C в столбец D ссылка будет автоматически обновлена в соответствии с новым расположением формулы.</a:t>
            </a:r>
          </a:p>
          <a:p>
            <a:endParaRPr lang="ru-RU"/>
          </a:p>
        </p:txBody>
      </p:sp>
      <p:sp>
        <p:nvSpPr>
          <p:cNvPr id="10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1442403"/>
          </a:xfrm>
        </p:spPr>
        <p:txBody>
          <a:bodyPr>
            <a:normAutofit fontScale="92500"/>
          </a:bodyPr>
          <a:lstStyle/>
          <a:p>
            <a:r>
              <a:rPr lang="ru-RU" dirty="0"/>
              <a:t>С помощью функции СУММ вы сложили числа в столбце C. Теперь нужно скопировать формулу из столбца C, чтобы просуммировать числа в столбце D. Какого типа ссылка на ячейку будет в новой формуле в столбце D?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>
          <a:xfrm>
            <a:off x="457200" y="28956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  <a:ea typeface="+mj-ea"/>
                <a:cs typeface="+mj-cs"/>
              </a:defRPr>
            </a:lvl1pPr>
          </a:lstStyle>
          <a:p>
            <a:r>
              <a:rPr lang="ru-RU"/>
              <a:t>Ответ:</a:t>
            </a:r>
          </a:p>
        </p:txBody>
      </p:sp>
      <p:sp>
        <p:nvSpPr>
          <p:cNvPr id="12" name="Content Placeholder 6"/>
          <p:cNvSpPr txBox="1">
            <a:spLocks/>
          </p:cNvSpPr>
          <p:nvPr/>
        </p:nvSpPr>
        <p:spPr>
          <a:xfrm>
            <a:off x="533400" y="3733800"/>
            <a:ext cx="8229600" cy="756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algn="l" defTabSz="914400" rtl="0" eaLnBrk="1" latinLnBrk="0" hangingPunct="1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algn="l" defTabSz="914400" rtl="0" eaLnBrk="1" latinLnBrk="0" hangingPunct="1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algn="l" defTabSz="914400" rtl="0" eaLnBrk="1" latinLnBrk="0" hangingPunct="1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algn="l" defTabSz="914400" rtl="0" eaLnBrk="1" latinLnBrk="0" hangingPunct="1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 startAt="3"/>
            </a:pPr>
            <a:r>
              <a:rPr lang="ru-RU"/>
              <a:t>Относительная. 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0" y="6356350"/>
            <a:ext cx="2971800" cy="365125"/>
          </a:xfrm>
        </p:spPr>
        <p:txBody>
          <a:bodyPr/>
          <a:lstStyle/>
          <a:p>
            <a:r>
              <a:rPr lang="ru-RU" dirty="0"/>
              <a:t>Знакомство с приложением Excel 2010: создание формул</a:t>
            </a:r>
          </a:p>
        </p:txBody>
      </p:sp>
    </p:spTree>
    <p:extLst>
      <p:ext uri="{BB962C8B-B14F-4D97-AF65-F5344CB8AC3E}">
        <p14:creationId xmlns:p14="http://schemas.microsoft.com/office/powerpoint/2010/main" val="1466022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Проверочный вопрос 6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/>
              <a:t>Формулы можно вводить в нижней части столбцов и в конце строк. (Выберите один ответ.)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0" y="6356350"/>
            <a:ext cx="2971800" cy="365125"/>
          </a:xfrm>
        </p:spPr>
        <p:txBody>
          <a:bodyPr/>
          <a:lstStyle/>
          <a:p>
            <a:r>
              <a:rPr lang="ru-RU" dirty="0"/>
              <a:t>Знакомство с приложением Excel 2010: создание формул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ru-RU"/>
              <a:t>Верно.</a:t>
            </a:r>
          </a:p>
          <a:p>
            <a:r>
              <a:rPr lang="ru-RU"/>
              <a:t>Неверно. </a:t>
            </a:r>
          </a:p>
        </p:txBody>
      </p:sp>
    </p:spTree>
    <p:extLst>
      <p:ext uri="{BB962C8B-B14F-4D97-AF65-F5344CB8AC3E}">
        <p14:creationId xmlns:p14="http://schemas.microsoft.com/office/powerpoint/2010/main" val="3874331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Проверочный вопрос 6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3"/>
          </p:nvPr>
        </p:nvSpPr>
        <p:spPr>
          <a:xfrm>
            <a:off x="508000" y="4572000"/>
            <a:ext cx="8229600" cy="1371600"/>
          </a:xfrm>
        </p:spPr>
        <p:txBody>
          <a:bodyPr/>
          <a:lstStyle/>
          <a:p>
            <a:r>
              <a:rPr lang="ru-RU"/>
              <a:t>Формулы можно вводить не только в нижней части столбцов.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756603"/>
          </a:xfrm>
        </p:spPr>
        <p:txBody>
          <a:bodyPr>
            <a:normAutofit lnSpcReduction="10000"/>
          </a:bodyPr>
          <a:lstStyle/>
          <a:p>
            <a:r>
              <a:rPr lang="ru-RU"/>
              <a:t>Формулы можно вводить в нижней части столбцов и в конце строк.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>
          <a:xfrm>
            <a:off x="457200" y="22860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  <a:ea typeface="+mj-ea"/>
                <a:cs typeface="+mj-cs"/>
              </a:defRPr>
            </a:lvl1pPr>
          </a:lstStyle>
          <a:p>
            <a:r>
              <a:rPr lang="ru-RU"/>
              <a:t>Ответ:</a:t>
            </a:r>
          </a:p>
        </p:txBody>
      </p:sp>
      <p:sp>
        <p:nvSpPr>
          <p:cNvPr id="12" name="Content Placeholder 6"/>
          <p:cNvSpPr txBox="1">
            <a:spLocks/>
          </p:cNvSpPr>
          <p:nvPr/>
        </p:nvSpPr>
        <p:spPr>
          <a:xfrm>
            <a:off x="533400" y="3429000"/>
            <a:ext cx="8229600" cy="756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algn="l" defTabSz="914400" rtl="0" eaLnBrk="1" latinLnBrk="0" hangingPunct="1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algn="l" defTabSz="914400" rtl="0" eaLnBrk="1" latinLnBrk="0" hangingPunct="1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algn="l" defTabSz="914400" rtl="0" eaLnBrk="1" latinLnBrk="0" hangingPunct="1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algn="l" defTabSz="914400" rtl="0" eaLnBrk="1" latinLnBrk="0" hangingPunct="1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ru-RU"/>
              <a:t>Верно.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0" y="6356350"/>
            <a:ext cx="2971800" cy="365125"/>
          </a:xfrm>
        </p:spPr>
        <p:txBody>
          <a:bodyPr/>
          <a:lstStyle/>
          <a:p>
            <a:r>
              <a:rPr lang="ru-RU" dirty="0"/>
              <a:t>Знакомство с приложением Excel 2010: создание формул</a:t>
            </a:r>
          </a:p>
        </p:txBody>
      </p:sp>
    </p:spTree>
    <p:extLst>
      <p:ext uri="{BB962C8B-B14F-4D97-AF65-F5344CB8AC3E}">
        <p14:creationId xmlns:p14="http://schemas.microsoft.com/office/powerpoint/2010/main" val="1466022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2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Проверочный вопрос 7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1213803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Вы рассчитываете ежемесячный платеж по кредиту с помощью функции ПЛТ. В ней аргумент ставки (процентная ставка) вводится следующим образом: 3,5%. (Выберите один ответ.)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0" y="6356350"/>
            <a:ext cx="2971800" cy="365125"/>
          </a:xfrm>
        </p:spPr>
        <p:txBody>
          <a:bodyPr/>
          <a:lstStyle/>
          <a:p>
            <a:r>
              <a:rPr lang="ru-RU" dirty="0"/>
              <a:t>Знакомство с приложением Excel 2010: создание формул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3"/>
          </p:nvPr>
        </p:nvSpPr>
        <p:spPr>
          <a:xfrm>
            <a:off x="612098" y="3429000"/>
            <a:ext cx="8229600" cy="2743200"/>
          </a:xfrm>
        </p:spPr>
        <p:txBody>
          <a:bodyPr/>
          <a:lstStyle/>
          <a:p>
            <a:r>
              <a:rPr lang="ru-RU"/>
              <a:t>Верно.</a:t>
            </a:r>
          </a:p>
          <a:p>
            <a:r>
              <a:rPr lang="ru-RU"/>
              <a:t>Неверно. </a:t>
            </a:r>
          </a:p>
        </p:txBody>
      </p:sp>
    </p:spTree>
    <p:extLst>
      <p:ext uri="{BB962C8B-B14F-4D97-AF65-F5344CB8AC3E}">
        <p14:creationId xmlns:p14="http://schemas.microsoft.com/office/powerpoint/2010/main" val="3874331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Проверочный вопрос 7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3"/>
          </p:nvPr>
        </p:nvSpPr>
        <p:spPr>
          <a:xfrm>
            <a:off x="508000" y="4572000"/>
            <a:ext cx="8229600" cy="1371600"/>
          </a:xfrm>
        </p:spPr>
        <p:txBody>
          <a:bodyPr/>
          <a:lstStyle/>
          <a:p>
            <a:r>
              <a:rPr lang="ru-RU"/>
              <a:t>Если это ежемесячные платежи, нужно ввести аргумент 3,5%/12.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idx="1"/>
          </p:nvPr>
        </p:nvSpPr>
        <p:spPr>
          <a:xfrm>
            <a:off x="493059" y="1376997"/>
            <a:ext cx="8229600" cy="1061403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Вы рассчитываете ежемесячный платеж по кредиту с помощью функции ПЛТ. В ней аргумент ставки (процентная ставка) вводится следующим образом: 3,5%.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>
          <a:xfrm>
            <a:off x="457200" y="25908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Light"/>
                <a:ea typeface="+mj-ea"/>
                <a:cs typeface="+mj-cs"/>
              </a:defRPr>
            </a:lvl1pPr>
          </a:lstStyle>
          <a:p>
            <a:r>
              <a:rPr lang="ru-RU"/>
              <a:t>Ответ:</a:t>
            </a:r>
          </a:p>
        </p:txBody>
      </p:sp>
      <p:sp>
        <p:nvSpPr>
          <p:cNvPr id="12" name="Content Placeholder 6"/>
          <p:cNvSpPr txBox="1">
            <a:spLocks/>
          </p:cNvSpPr>
          <p:nvPr/>
        </p:nvSpPr>
        <p:spPr>
          <a:xfrm>
            <a:off x="533400" y="3586797"/>
            <a:ext cx="8229600" cy="756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1200"/>
              </a:spcAft>
              <a:buClr>
                <a:schemeClr val="accent6"/>
              </a:buClr>
              <a:buFontTx/>
              <a:buNone/>
              <a:defRPr lang="ru-RU"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  <a:lvl2pPr marL="400050" indent="0" algn="l" defTabSz="914400" rtl="0" eaLnBrk="1" latinLnBrk="0" hangingPunct="1">
              <a:spcBef>
                <a:spcPts val="400"/>
              </a:spcBef>
              <a:spcAft>
                <a:spcPts val="1000"/>
              </a:spcAft>
              <a:buClr>
                <a:schemeClr val="accent6"/>
              </a:buClr>
              <a:buFontTx/>
              <a:buNone/>
              <a:defRPr lang="ru-RU"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914400" indent="0" algn="l" defTabSz="914400" rtl="0" eaLnBrk="1" latinLnBrk="0" hangingPunct="1">
              <a:spcBef>
                <a:spcPts val="200"/>
              </a:spcBef>
              <a:spcAft>
                <a:spcPts val="8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371600" indent="0" algn="l" defTabSz="914400" rtl="0" eaLnBrk="1" latinLnBrk="0" hangingPunct="1">
              <a:spcBef>
                <a:spcPts val="100"/>
              </a:spcBef>
              <a:spcAft>
                <a:spcPts val="60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828800" indent="0" algn="l" defTabSz="914400" rtl="0" eaLnBrk="1" latinLnBrk="0" hangingPunct="1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Tx/>
              <a:buNone/>
              <a:defRPr lang="ru-RU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 startAt="2"/>
            </a:pPr>
            <a:r>
              <a:rPr lang="ru-RU"/>
              <a:t>Неверно. </a:t>
            </a: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0" y="6356350"/>
            <a:ext cx="2971800" cy="365125"/>
          </a:xfrm>
        </p:spPr>
        <p:txBody>
          <a:bodyPr/>
          <a:lstStyle/>
          <a:p>
            <a:r>
              <a:rPr lang="ru-RU" dirty="0"/>
              <a:t>Знакомство с приложением Excel 2010: создание формул</a:t>
            </a:r>
          </a:p>
        </p:txBody>
      </p:sp>
    </p:spTree>
    <p:extLst>
      <p:ext uri="{BB962C8B-B14F-4D97-AF65-F5344CB8AC3E}">
        <p14:creationId xmlns:p14="http://schemas.microsoft.com/office/powerpoint/2010/main" val="1466022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2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Краткий справочник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spcAft>
                <a:spcPct val="75000"/>
              </a:spcAft>
            </a:pPr>
            <a:r>
              <a:rPr lang="ru-RU" dirty="0"/>
              <a:t>Сводку задач, которые рассматриваются в данном курсе, см. в </a:t>
            </a:r>
            <a:r>
              <a:rPr lang="ru-RU" dirty="0">
                <a:hlinkClick r:id="rId3"/>
              </a:rPr>
              <a:t>кратком справочнике</a:t>
            </a:r>
            <a:r>
              <a:rPr lang="ru-RU" dirty="0"/>
              <a:t>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0" y="6356350"/>
            <a:ext cx="2971800" cy="365125"/>
          </a:xfrm>
        </p:spPr>
        <p:txBody>
          <a:bodyPr/>
          <a:lstStyle/>
          <a:p>
            <a:r>
              <a:rPr lang="ru-RU" dirty="0"/>
              <a:t>Знакомство с приложением Excel 2010: создание формул</a:t>
            </a:r>
          </a:p>
        </p:txBody>
      </p:sp>
    </p:spTree>
    <p:extLst>
      <p:ext uri="{BB962C8B-B14F-4D97-AF65-F5344CB8AC3E}">
        <p14:creationId xmlns:p14="http://schemas.microsoft.com/office/powerpoint/2010/main" val="330676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400">
                <a:solidFill>
                  <a:prstClr val="black"/>
                </a:solidFill>
                <a:ea typeface="Segoe UI" pitchFamily="34" charset="0"/>
                <a:cs typeface="Segoe UI" pitchFamily="34" charset="0"/>
              </a:rPr>
              <a:t>Использование этого шаблона</a:t>
            </a:r>
            <a:endParaRPr lang="ru-RU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>
                <a:solidFill>
                  <a:prstClr val="black"/>
                </a:solidFill>
              </a:rPr>
              <a:t>Подробную справку по этому шаблону см. в области заметок или на полной странице заметок (вкладка </a:t>
            </a:r>
            <a:r>
              <a:rPr lang="ru-RU" b="1">
                <a:solidFill>
                  <a:prstClr val="black"/>
                </a:solidFill>
              </a:rPr>
              <a:t>Вид</a:t>
            </a:r>
            <a:r>
              <a:rPr lang="ru-RU">
                <a:solidFill>
                  <a:prstClr val="black"/>
                </a:solidFill>
              </a:rPr>
              <a:t>, элемент </a:t>
            </a:r>
            <a:r>
              <a:rPr lang="ru-RU" b="1">
                <a:solidFill>
                  <a:prstClr val="black"/>
                </a:solidFill>
              </a:rPr>
              <a:t>Страница заметок</a:t>
            </a:r>
            <a:r>
              <a:rPr lang="ru-RU">
                <a:solidFill>
                  <a:prstClr val="black"/>
                </a:solidFill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87463119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Содержание курса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6225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  <a:buChar char="•"/>
            </a:pPr>
            <a:r>
              <a:rPr lang="ru-RU" sz="2800" dirty="0">
                <a:latin typeface="Segoe UI Semibold" pitchFamily="34" charset="0"/>
              </a:rPr>
              <a:t>Обзор: </a:t>
            </a:r>
            <a:r>
              <a:rPr lang="ru-RU" sz="2800" dirty="0"/>
              <a:t>общие сведения о формулах.</a:t>
            </a:r>
          </a:p>
          <a:p>
            <a:pPr marL="276225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  <a:buChar char="•"/>
            </a:pPr>
            <a:r>
              <a:rPr lang="ru-RU" sz="2800" dirty="0">
                <a:latin typeface="Segoe UI Semibold" pitchFamily="34" charset="0"/>
              </a:rPr>
              <a:t>Урок: </a:t>
            </a:r>
            <a:r>
              <a:rPr lang="ru-RU" sz="2800" dirty="0"/>
              <a:t>состоит из пяти обучающих фильмов.</a:t>
            </a:r>
          </a:p>
          <a:p>
            <a:pPr marL="276225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  <a:buChar char="•"/>
            </a:pPr>
            <a:r>
              <a:rPr lang="ru-RU" sz="2800" dirty="0">
                <a:latin typeface="Segoe UI Semibold" pitchFamily="34" charset="0"/>
              </a:rPr>
              <a:t>Предлагаемые упражнения для тренировки.</a:t>
            </a:r>
          </a:p>
          <a:p>
            <a:pPr marL="276225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  <a:buChar char="•"/>
            </a:pPr>
            <a:r>
              <a:rPr lang="ru-RU" sz="2800" dirty="0">
                <a:latin typeface="Segoe UI Semibold" pitchFamily="34" charset="0"/>
              </a:rPr>
              <a:t>Проверка знаний.</a:t>
            </a:r>
          </a:p>
          <a:p>
            <a:pPr marL="276225" indent="-276225">
              <a:spcBef>
                <a:spcPts val="600"/>
              </a:spcBef>
              <a:spcAft>
                <a:spcPts val="1200"/>
              </a:spcAft>
              <a:buClr>
                <a:srgbClr val="FF9900"/>
              </a:buClr>
              <a:buFontTx/>
              <a:buChar char="•"/>
            </a:pPr>
            <a:r>
              <a:rPr lang="ru-RU" sz="2800" dirty="0">
                <a:latin typeface="Segoe UI Semibold" pitchFamily="34" charset="0"/>
              </a:rPr>
              <a:t>Краткий справочник.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endParaRPr lang="ru-RU" dirty="0">
              <a:latin typeface="Segoe UI Semibold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0" y="6356350"/>
            <a:ext cx="2971800" cy="365125"/>
          </a:xfrm>
        </p:spPr>
        <p:txBody>
          <a:bodyPr/>
          <a:lstStyle/>
          <a:p>
            <a:r>
              <a:rPr lang="ru-RU" dirty="0"/>
              <a:t>Знакомство с приложением Excel 2010: создание формул</a:t>
            </a:r>
          </a:p>
        </p:txBody>
      </p:sp>
    </p:spTree>
    <p:extLst>
      <p:ext uri="{BB962C8B-B14F-4D97-AF65-F5344CB8AC3E}">
        <p14:creationId xmlns:p14="http://schemas.microsoft.com/office/powerpoint/2010/main" val="165272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340659"/>
            <a:ext cx="9144000" cy="914400"/>
          </a:xfrm>
        </p:spPr>
        <p:txBody>
          <a:bodyPr>
            <a:normAutofit fontScale="90000"/>
          </a:bodyPr>
          <a:lstStyle/>
          <a:p>
            <a:r>
              <a:rPr lang="ru-RU" dirty="0"/>
              <a:t>Обзор: общие сведения о формулах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0" y="6356350"/>
            <a:ext cx="2971800" cy="365125"/>
          </a:xfrm>
        </p:spPr>
        <p:txBody>
          <a:bodyPr/>
          <a:lstStyle/>
          <a:p>
            <a:r>
              <a:rPr lang="ru-RU" dirty="0"/>
              <a:t>Знакомство с приложением Excel 2010: создание формул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type="body" sz="quarter" idx="14"/>
          </p:nvPr>
        </p:nvSpPr>
        <p:spPr>
          <a:xfrm>
            <a:off x="3048000" y="1752600"/>
            <a:ext cx="5562600" cy="4240306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В этом курсе приводятся основные сведения о формулах Excel. </a:t>
            </a:r>
          </a:p>
          <a:p>
            <a:r>
              <a:rPr lang="ru-RU" dirty="0"/>
              <a:t>Вы научитесь выполнять простые математические операции в Excel с помощью формул, автоматически обновлять результаты формул и использовать встроенные формулы (так называемые функции) для разных целей, например для расчета суммы ежемесячных платежей. </a:t>
            </a:r>
            <a:r>
              <a:rPr dirty="0"/>
              <a:t/>
            </a:r>
            <a:br>
              <a:rPr dirty="0"/>
            </a:br>
            <a:endParaRPr lang="ru-RU" sz="2400" dirty="0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3875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Цели курса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800" dirty="0"/>
              <a:t>Выполнять в Excel операции сложения, деления, умножения и вычитания.</a:t>
            </a:r>
          </a:p>
          <a:p>
            <a:r>
              <a:rPr lang="ru-RU" sz="2800" dirty="0"/>
              <a:t>Научиться составлять формулы и правильно использовать математические операторы.</a:t>
            </a:r>
          </a:p>
          <a:p>
            <a:r>
              <a:rPr lang="ru-RU" sz="2800" dirty="0"/>
              <a:t>Составлять формулы, в которых результаты расчета могут автоматически обновляться при изменении значений или при копировании формулы в другое место..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0" y="6356350"/>
            <a:ext cx="2971800" cy="365125"/>
          </a:xfrm>
        </p:spPr>
        <p:txBody>
          <a:bodyPr/>
          <a:lstStyle/>
          <a:p>
            <a:r>
              <a:rPr lang="ru-RU" dirty="0"/>
              <a:t>Знакомство с приложением Excel 2010: создание формул</a:t>
            </a:r>
          </a:p>
        </p:txBody>
      </p:sp>
    </p:spTree>
    <p:extLst>
      <p:ext uri="{BB962C8B-B14F-4D97-AF65-F5344CB8AC3E}">
        <p14:creationId xmlns:p14="http://schemas.microsoft.com/office/powerpoint/2010/main" val="365078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Цели курса, продолжение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rabicPeriod" startAt="4"/>
            </a:pPr>
            <a:r>
              <a:rPr lang="ru-RU" sz="2800" dirty="0"/>
              <a:t>Уметь правильно использовать различные типы ссылок на ячейки (относительные, абсолютные и смешанные) при копировании формул.</a:t>
            </a:r>
          </a:p>
          <a:p>
            <a:pPr>
              <a:buAutoNum type="arabicPeriod" startAt="4"/>
            </a:pPr>
            <a:r>
              <a:rPr lang="ru-RU" sz="2800" dirty="0"/>
              <a:t>Составлять формулы с функциями для сложения чисел, расчета ежемесячных платежей и использования заглавных букв в именах собственных.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0" y="6356350"/>
            <a:ext cx="2971800" cy="365125"/>
          </a:xfrm>
        </p:spPr>
        <p:txBody>
          <a:bodyPr/>
          <a:lstStyle/>
          <a:p>
            <a:r>
              <a:rPr lang="ru-RU" dirty="0">
                <a:solidFill>
                  <a:prstClr val="black">
                    <a:tint val="75000"/>
                  </a:prstClr>
                </a:solidFill>
              </a:rPr>
              <a:t>Знакомство с приложением Excel 2010: создание формул</a:t>
            </a:r>
          </a:p>
        </p:txBody>
      </p:sp>
    </p:spTree>
    <p:extLst>
      <p:ext uri="{BB962C8B-B14F-4D97-AF65-F5344CB8AC3E}">
        <p14:creationId xmlns:p14="http://schemas.microsoft.com/office/powerpoint/2010/main" val="2703014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/>
              <a:t>Общие сведения о формулах в Excel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048000" y="6356350"/>
            <a:ext cx="2971800" cy="365125"/>
          </a:xfrm>
        </p:spPr>
        <p:txBody>
          <a:bodyPr/>
          <a:lstStyle/>
          <a:p>
            <a:r>
              <a:rPr lang="ru-RU" dirty="0">
                <a:solidFill>
                  <a:prstClr val="black">
                    <a:tint val="75000"/>
                  </a:prstClr>
                </a:solidFill>
              </a:rPr>
              <a:t>Знакомство с приложением Excel 2010: создание формул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24000" y="5562600"/>
            <a:ext cx="5943600" cy="685800"/>
          </a:xfrm>
        </p:spPr>
        <p:txBody>
          <a:bodyPr/>
          <a:lstStyle/>
          <a:p>
            <a:pPr lvl="0"/>
            <a:r>
              <a:rPr lang="ru-RU" dirty="0"/>
              <a:t>Чтобы показать элементы управления видеоклипом, наведите на него указатель мыши. Чтобы перейти вперед или назад, перетащите ползунок или щелкните нужное место на индикаторе выполнения.</a:t>
            </a:r>
          </a:p>
          <a:p>
            <a:endParaRPr lang="ru-RU" dirty="0"/>
          </a:p>
        </p:txBody>
      </p:sp>
      <p:pic>
        <p:nvPicPr>
          <p:cNvPr id="6" name="xlCreateFormulas_One_movie_VF101913427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>
                  <p14:bmkLst>
                    <p14:bmk name="xlCreateFormulas_One_movie_VF101913427Добропожаловатьна6400" time="6400"/>
                    <p14:bmk name="xlCreateFormulas_One_movie_VF101913427Добропожаловатьна8867" time="8867"/>
                    <p14:bmk name="xlCreateFormulas_One_movie_VF101913427Однойизглавных8967" time="8967"/>
                    <p14:bmk name="xlCreateFormulas_One_movie_VF101913427Однойизглавных14867" time="14867"/>
                    <p14:bmk name="xlCreateFormulas_One_movie_VF101913427начинаясосновных14967" time="14967"/>
                    <p14:bmk name="xlCreateFormulas_One_movie_VF101913427начинаясосновных22067" time="22067"/>
                    <p14:bmk name="xlCreateFormulas_One_movie_VF101913427Спомощьюформулы22167" time="22167"/>
                    <p14:bmk name="xlCreateFormulas_One_movie_VF101913427Спомощьюформулы32867" time="32867"/>
                    <p14:bmk name="xlCreateFormulas_One_movie_VF101913427Вданномкурсе32967" time="32967"/>
                    <p14:bmk name="xlCreateFormulas_One_movie_VF101913427Вданномкурсе42333" time="42333"/>
                    <p14:bmk name="xlCreateFormulas_One_movie_VF101913427Есливследующий42433" time="42433"/>
                    <p14:bmk name="xlCreateFormulas_One_movie_VF101913427Есливследующий46433" time="46433"/>
                    <p14:bmk name="xlCreateFormulas_One_movie_VF101913427число,ненужно46533" time="46533"/>
                    <p14:bmk name="xlCreateFormulas_One_movie_VF101913427число,ненужно52233" time="52233"/>
                    <p14:bmk name="xlCreateFormulas_One_movie_VF101913427ИспользуйтеExcel!52333" time="52333"/>
                    <p14:bmk name="xlCreateFormulas_One_movie_VF101913427ИспользуйтеExcel!55200" time="55200"/>
                    <p14:bmk name="xlCreateFormulas_One_movie_VF101913427Длявыполнениярасчетов55300" time="55300"/>
                    <p14:bmk name="xlCreateFormulas_One_movie_VF101913427Длявыполнениярасчетов60133" time="60133"/>
                    <p14:bmk name="xlCreateFormulas_One_movie_VF101913427Каждаяформуланачинается60233" time="60233"/>
                    <p14:bmk name="xlCreateFormulas_One_movie_VF101913427Каждаяформуланачинается66067" time="66067"/>
                    <p14:bmk name="xlCreateFormulas_One_movie_VF101913427арифметическихоперацийиспользуются66167" time="66167"/>
                    <p14:bmk name="xlCreateFormulas_One_movie_VF101913427арифметическихоперацийиспользуются71500" time="71500"/>
                    <p14:bmk name="xlCreateFormulas_One_movie_VF101913427Знак&quot;плюс&quot;обозначает71600" time="71600"/>
                    <p14:bmk name="xlCreateFormulas_One_movie_VF101913427Знак&quot;плюс&quot;обозначает85367" time="85367"/>
                    <p14:bmk name="xlCreateFormulas_One_movie_VF101913427Сейчасявсе85467" time="85467"/>
                    <p14:bmk name="xlCreateFormulas_One_movie_VF101913427Сейчасявсе95800" time="95800"/>
                    <p14:bmk name="xlCreateFormulas_One_movie_VF101913427&quot;93+14&quot;,затемнажмем95900" time="95900"/>
                    <p14:bmk name="xlCreateFormulas_One_movie_VF101913427&quot;93+14&quot;,затемнажмем107100" time="107100"/>
                    <p14:bmk name="xlCreateFormulas_One_movie_VF101913427Найдемразностьдвух107200" time="107200"/>
                    <p14:bmk name="xlCreateFormulas_One_movie_VF101913427Найдемразностьдвух121533" time="121533"/>
                    <p14:bmk name="xlCreateFormulas_One_movie_VF101913427Найдемпроизведение,&quot;=93*14&quot;,121633" time="121633"/>
                    <p14:bmk name="xlCreateFormulas_One_movie_VF101913427Найдемпроизведение,&quot;=93*14&quot;,133467" time="133467"/>
                    <p14:bmk name="xlCreateFormulas_One_movie_VF101913427И,наконец,найдем133567" time="133567"/>
                    <p14:bmk name="xlCreateFormulas_One_movie_VF101913427И,наконец,найдем150700" time="150700"/>
                    <p14:bmk name="xlCreateFormulas_One_movie_VF101913427Дробнаячастьчисла150800" time="150800"/>
                    <p14:bmk name="xlCreateFormulas_One_movie_VF101913427Дробнаячастьчисла155200" time="155200"/>
                    <p14:bmk name="xlCreateFormulas_One_movie_VF101913427правильно,нопри155300" time="155300"/>
                    <p14:bmk name="xlCreateFormulas_One_movie_VF101913427правильно,нопри162500" time="162500"/>
                    <p14:bmk name="xlCreateFormulas_One_movie_VF101913427Выделимячейкуи162600" time="162600"/>
                    <p14:bmk name="xlCreateFormulas_One_movie_VF101913427Выделимячейкуи171733" time="171733"/>
                    <p14:bmk name="xlCreateFormulas_One_movie_VF101913427Спомощьюпервой171833" time="171833"/>
                    <p14:bmk name="xlCreateFormulas_One_movie_VF101913427Спомощьюпервой179933" time="179933"/>
                    <p14:bmk name="xlCreateFormulas_One_movie_VF101913427уменьшитьихколичество.180033" time="180033"/>
                    <p14:bmk name="xlCreateFormulas_One_movie_VF101913427уменьшитьихколичество.182400" time="182400"/>
                    <p14:bmk name="xlCreateFormulas_One_movie_VF101913427Наблюдаязаячейкой182500" time="182500"/>
                    <p14:bmk name="xlCreateFormulas_One_movie_VF101913427Наблюдаязаячейкой191933" time="191933"/>
                    <p14:bmk name="xlCreateFormulas_One_movie_VF101913427Нажмемеееще192033" time="192033"/>
                    <p14:bmk name="xlCreateFormulas_One_movie_VF101913427Нажмемеееще204033" time="204033"/>
                    <p14:bmk name="xlCreateFormulas_One_movie_VF101913427Кстати,чтобыузнать,204133" time="204133"/>
                    <p14:bmk name="xlCreateFormulas_One_movie_VF101913427Кстати,чтобыузнать,214200" time="214200"/>
                    <p14:bmk name="xlCreateFormulas_One_movie_VF101913427ипосмотретьна214300" time="214300"/>
                    <p14:bmk name="xlCreateFormulas_One_movie_VF101913427ипосмотретьна227267" time="227267"/>
                    <p14:bmk name="xlCreateFormulas_One_movie_VF101913427Подготовимлистк227367" time="227367"/>
                    <p14:bmk name="xlCreateFormulas_One_movie_VF101913427Подготовимлистк235667" time="235667"/>
                    <p14:bmk name="xlCreateFormulas_One_movie_VF101913427Дальшеяпокажу,235767" time="235767"/>
                    <p14:bmk name="xlCreateFormulas_One_movie_VF101913427Дальшеяпокажу,242367" time="242367"/>
                    <p14:bmk name="xlCreateFormulas_One_movie_VF101913427Формулысодним246633" time="246633"/>
                    <p14:bmk name="xlCreateFormulas_One_movie_VF101913427Формулысодним252133" time="252133"/>
                    <p14:bmk name="xlCreateFormulas_One_movie_VF101913427ноеслиоператоров252233" time="252233"/>
                    <p14:bmk name="xlCreateFormulas_One_movie_VF101913427ноеслиоператоров257433" time="257433"/>
                    <p14:bmk name="xlCreateFormulas_One_movie_VF101913427ВExcelвыражения257533" time="257533"/>
                    <p14:bmk name="xlCreateFormulas_One_movie_VF101913427ВExcelвыражения269433" time="269433"/>
                    <p14:bmk name="xlCreateFormulas_One_movie_VF101913427Этотеже269533" time="269533"/>
                    <p14:bmk name="xlCreateFormulas_One_movie_VF101913427Этотеже276767" time="276767"/>
                    <p14:bmk name="xlCreateFormulas_One_movie_VF101913427Например,еслинеобходимо,276867" time="276867"/>
                    <p14:bmk name="xlCreateFormulas_One_movie_VF101913427Например,еслинеобходимо,285800" time="285800"/>
                    <p14:bmk name="xlCreateFormulas_One_movie_VF101913427какследуетзаписать285900" time="285900"/>
                    <p14:bmk name="xlCreateFormulas_One_movie_VF101913427какследуетзаписать289067" time="289067"/>
                    <p14:bmk name="xlCreateFormulas_One_movie_VF101913427Так,&quot;=4+4*6&quot;?289167" time="289167"/>
                    <p14:bmk name="xlCreateFormulas_One_movie_VF101913427Так,&quot;=4+4*6&quot;?295267" time="295267"/>
                    <p14:bmk name="xlCreateFormulas_One_movie_VF101913427Этонеправильно,поскольку295367" time="295367"/>
                    <p14:bmk name="xlCreateFormulas_One_movie_VF101913427Этонеправильно,поскольку301067" time="301067"/>
                    <p14:bmk name="xlCreateFormulas_One_movie_VF101913427ПоэтомуExcelсначала301167" time="301167"/>
                    <p14:bmk name="xlCreateFormulas_One_movie_VF101913427ПоэтомуExcelсначала316667" time="316667"/>
                    <p14:bmk name="xlCreateFormulas_One_movie_VF101913427Можноиспользоватьлюбой316767" time="316767"/>
                    <p14:bmk name="xlCreateFormulas_One_movie_VF101913427Можноиспользоватьлюбой337667" time="337667"/>
                    <p14:bmk name="xlCreateFormulas_One_movie_VF101913427Ониобаправильные,337767" time="337767"/>
                    <p14:bmk name="xlCreateFormulas_One_movie_VF101913427Ониобаправильные,346067" time="346067"/>
                    <p14:bmk name="xlCreateFormulas_One_movie_VF101913427Вобеихформулах346167" time="346167"/>
                    <p14:bmk name="xlCreateFormulas_One_movie_VF101913427Вобеихформулах356100" time="356100"/>
                    <p14:bmk name="xlCreateFormulas_One_movie_VF101913427будетумноженона356200" time="356200"/>
                    <p14:bmk name="xlCreateFormulas_One_movie_VF101913427будетумноженона362800" time="362800"/>
                    <p14:bmk name="xlCreateFormulas_One_movie_VF101913427Давайтеподробнеерассмотрим362900" time="362900"/>
                    <p14:bmk name="xlCreateFormulas_One_movie_VF101913427Давайтеподробнеерассмотрим368967" time="368967"/>
                    <p14:bmk name="xlCreateFormulas_One_movie_VF101913427натотслучай,369067" time="369067"/>
                    <p14:bmk name="xlCreateFormulas_One_movie_VF101913427натотслучай,377700" time="377700"/>
                    <p14:bmk name="xlCreateFormulas_One_movie_VF101913427Какужебыло377800" time="377800"/>
                    <p14:bmk name="xlCreateFormulas_One_movie_VF101913427Какужебыло384200" time="384200"/>
                    <p14:bmk name="xlCreateFormulas_One_movie_VF101913427Правиловторое:затем384300" time="384300"/>
                    <p14:bmk name="xlCreateFormulas_One_movie_VF101913427Правиловторое:затем388667" time="388667"/>
                    <p14:bmk name="xlCreateFormulas_One_movie_VF101913427илиизвлечениекорня.388767" time="388767"/>
                    <p14:bmk name="xlCreateFormulas_One_movie_VF101913427илиизвлечениекорня.394167" time="394167"/>
                    <p14:bmk name="xlCreateFormulas_One_movie_VF101913427Правилотретье:после394267" time="394267"/>
                    <p14:bmk name="xlCreateFormulas_One_movie_VF101913427Правилотретье:после402167" time="402167"/>
                    <p14:bmk name="xlCreateFormulas_One_movie_VF101913427Такимобразом,после402267" time="402267"/>
                    <p14:bmk name="xlCreateFormulas_One_movie_VF101913427Такимобразом,после406033" time="406033"/>
                    <p14:bmk name="xlCreateFormulas_One_movie_VF101913427умножениеилиделение406133" time="406133"/>
                    <p14:bmk name="xlCreateFormulas_One_movie_VF101913427умножениеилиделение413167" time="413167"/>
                    <p14:bmk name="xlCreateFormulas_One_movie_VF101913427Вданномпримере,413267" time="413267"/>
                    <p14:bmk name="xlCreateFormulas_One_movie_VF101913427Вданномпримере,427300" time="427300"/>
                    <p14:bmk name="xlCreateFormulas_One_movie_VF101913427азатемчисло427400" time="427400"/>
                    <p14:bmk name="xlCreateFormulas_One_movie_VF101913427азатемчисло433167" time="433167"/>
                    <p14:bmk name="xlCreateFormulas_One_movie_VF101913427Правилочетвертое:в433267" time="433267"/>
                    <p14:bmk name="xlCreateFormulas_One_movie_VF101913427Правилочетвертое:в440567" time="440567"/>
                    <p14:bmk name="xlCreateFormulas_One_movie_VF101913427Наконецпослевсех440667" time="440667"/>
                    <p14:bmk name="xlCreateFormulas_One_movie_VF101913427Наконецпослевсех446933" time="446933"/>
                    <p14:bmk name="xlCreateFormulas_One_movie_VF101913427Такимобразом,в447033" time="447033"/>
                    <p14:bmk name="xlCreateFormulas_One_movie_VF101913427Такимобразом,в456200" time="456200"/>
                    <p14:bmk name="xlCreateFormulas_One_movie_VF101913427умножаетсяна2456300" time="456300"/>
                    <p14:bmk name="xlCreateFormulas_One_movie_VF101913427умножаетсяна2466000" time="466000"/>
                    <p14:bmk name="xlCreateFormulas_One_movie_VF101913427Чтобыбылолегче466100" time="466100"/>
                    <p14:bmk name="xlCreateFormulas_One_movie_VF101913427Чтобыбылолегче473933" time="473933"/>
                    <p14:bmk name="xlCreateFormulas_One_movie_VF101913427&quot;Собака-поводырьуказываладорогу474033" time="474033"/>
                    <p14:bmk name="xlCreateFormulas_One_movie_VF101913427&quot;Собака-поводырьуказываладорогу481600" time="481600"/>
                    <p14:bmk name="xlCreateFormulas_One_movie_VF101913427скобках,затем—481700" time="481700"/>
                    <p14:bmk name="xlCreateFormulas_One_movie_VF101913427скобках,затем—488967" time="488967"/>
                    <p14:bmk name="xlCreateFormulas_One_movie_VF101913427умножениеиделение489067" time="489067"/>
                    <p14:bmk name="xlCreateFormulas_One_movie_VF101913427умножениеиделение493267" time="493267"/>
                    <p14:bmk name="xlCreateFormulas_One_movie_VF101913427и,наконец,сложение493367" time="493367"/>
                    <p14:bmk name="xlCreateFormulas_One_movie_VF101913427и,наконец,сложение499567" time="499567"/>
                    <p14:bmk name="xlCreateFormulas_One_movie_VF101913427Вотещеодно499667" time="499667"/>
                    <p14:bmk name="xlCreateFormulas_One_movie_VF101913427Вотещеодно506333" time="506333"/>
                    <p14:bmk name="xlCreateFormulas_One_movie_VF101913427вскобках,затем506433" time="506433"/>
                    <p14:bmk name="xlCreateFormulas_One_movie_VF101913427вскобках,затем512900" time="512900"/>
                    <p14:bmk name="xlCreateFormulas_One_movie_VF101913427делениеиумножение513000" time="513000"/>
                    <p14:bmk name="xlCreateFormulas_One_movie_VF101913427делениеиумножение516933" time="516933"/>
                    <p14:bmk name="xlCreateFormulas_One_movie_VF101913427и,наконец,сложение517033" time="517033"/>
                    <p14:bmk name="xlCreateFormulas_One_movie_VF101913427и,наконец,сложение522933" time="522933"/>
                    <p14:bmk name="xlCreateFormulas_One_movie_VF101913427Вследующемразделе523033" time="523033"/>
                    <p14:bmk name="xlCreateFormulas_One_movie_VF101913427Вследующемразделе528750" time="528750"/>
                  </p14:bmkLst>
                </p14:media>
              </p:ext>
            </p:extLst>
          </p:nvPr>
        </p:nvPicPr>
        <p:blipFill>
          <a:blip r:embed="rId71"/>
          <a:stretch>
            <a:fillRect/>
          </a:stretch>
        </p:blipFill>
        <p:spPr>
          <a:xfrm>
            <a:off x="1524000" y="992188"/>
            <a:ext cx="5943600" cy="4457700"/>
          </a:xfrm>
        </p:spPr>
      </p:pic>
      <p:sp>
        <p:nvSpPr>
          <p:cNvPr id="8" name="TextBox 7" hidden="1"/>
          <p:cNvSpPr txBox="1"/>
          <p:nvPr/>
        </p:nvSpPr>
        <p:spPr>
          <a:xfrm>
            <a:off x="0" y="0"/>
            <a:ext cx="2919774" cy="276999"/>
          </a:xfrm>
          <a:prstGeom prst="rect">
            <a:avLst/>
          </a:prstGeom>
          <a:noFill/>
        </p:spPr>
        <p:txBody>
          <a:bodyPr vert="horz" wrap="none" tIns="0" bIns="0" rtlCol="0">
            <a:spAutoFit/>
          </a:bodyPr>
          <a:lstStyle/>
          <a:p>
            <a:r>
              <a:rPr lang="ru-RU" smtClean="0">
                <a:latin typeface="Calibri"/>
              </a:rPr>
              <a:t>Наш курс подошел к концу. </a:t>
            </a:r>
            <a:endParaRPr lang="de-DE">
              <a:latin typeface="Calibri"/>
            </a:endParaRPr>
          </a:p>
        </p:txBody>
      </p:sp>
      <p:sp>
        <p:nvSpPr>
          <p:cNvPr id="9" name="xlCreateFormulas_One_movie_VF101913427Добропожаловатьна64008867"/>
          <p:cNvSpPr txBox="1"/>
          <p:nvPr>
            <p:custDataLst>
              <p:tags r:id="rId4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az-Cyrl-AZ" smtClean="0">
                <a:solidFill>
                  <a:srgbClr val="FFFFFF"/>
                </a:solidFill>
                <a:latin typeface="Calibri"/>
              </a:rPr>
              <a:t>Добро пожаловать на курс.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" name="xlCreateFormulas_One_movie_VF101913427Однойизглавных896714867"/>
          <p:cNvSpPr txBox="1"/>
          <p:nvPr>
            <p:custDataLst>
              <p:tags r:id="rId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Одной из главных функций Excel является выполнение всех типов вычислений,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1" name="xlCreateFormulas_One_movie_VF101913427начинаясосновных1496722067"/>
          <p:cNvSpPr txBox="1"/>
          <p:nvPr>
            <p:custDataLst>
              <p:tags r:id="rId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начиная с основных арифметических операций и нахождения сумм ежемесячных платежей.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" name="xlCreateFormulas_One_movie_VF101913427Спомощьюформулы2216732867"/>
          <p:cNvSpPr txBox="1"/>
          <p:nvPr>
            <p:custDataLst>
              <p:tags r:id="rId7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 помощью формулы можно даже исправить список, содержащий имена в неправильном регистре, а также многое другое.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" name="xlCreateFormulas_One_movie_VF101913427Вданномкурсе3296742333"/>
          <p:cNvSpPr txBox="1"/>
          <p:nvPr>
            <p:custDataLst>
              <p:tags r:id="rId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данном курсе мы перейдем от простых формул к более сложным, начиная с основных арифметических операций.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4" name="xlCreateFormulas_One_movie_VF101913427Есливследующий4243346433"/>
          <p:cNvSpPr txBox="1"/>
          <p:nvPr>
            <p:custDataLst>
              <p:tags r:id="rId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Если в следующий раз при работе в Excel вам нужно будет получить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" name="xlCreateFormulas_One_movie_VF101913427число,ненужно4653352233"/>
          <p:cNvSpPr txBox="1"/>
          <p:nvPr>
            <p:custDataLst>
              <p:tags r:id="rId1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число, не нужно тянуться за калькулятором или карандашом с бумагой.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6" name="xlCreateFormulas_One_movie_VF101913427ИспользуйтеExcel!5233355200"/>
          <p:cNvSpPr txBox="1"/>
          <p:nvPr>
            <p:custDataLst>
              <p:tags r:id="rId11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az-Cyrl-AZ" smtClean="0">
                <a:solidFill>
                  <a:srgbClr val="FFFFFF"/>
                </a:solidFill>
                <a:latin typeface="Calibri"/>
              </a:rPr>
              <a:t>Используйте </a:t>
            </a:r>
            <a:r>
              <a:rPr lang="de-DE" smtClean="0">
                <a:solidFill>
                  <a:srgbClr val="FFFFFF"/>
                </a:solidFill>
                <a:latin typeface="Calibri"/>
              </a:rPr>
              <a:t>Excel!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7" name="xlCreateFormulas_One_movie_VF101913427Длявыполнениярасчетов5530060133"/>
          <p:cNvSpPr txBox="1"/>
          <p:nvPr>
            <p:custDataLst>
              <p:tags r:id="rId1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Для выполнения расчетов в Excel создаются простые формулы.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8" name="xlCreateFormulas_One_movie_VF101913427Каждаяформуланачинается6023366067"/>
          <p:cNvSpPr txBox="1"/>
          <p:nvPr>
            <p:custDataLst>
              <p:tags r:id="rId1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Каждая формула начинается со знака равенства, а для выполнения основных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9" name="xlCreateFormulas_One_movie_VF101913427арифметическихоперацийиспользуются6616771500"/>
          <p:cNvSpPr txBox="1"/>
          <p:nvPr>
            <p:custDataLst>
              <p:tags r:id="rId1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арифметических операций используются соответствующие операторы.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0" name="xlCreateFormulas_One_movie_VF101913427Знак&quot;плюс&quot;обозначает7160085367"/>
          <p:cNvSpPr txBox="1"/>
          <p:nvPr>
            <p:custDataLst>
              <p:tags r:id="rId1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Знак "плюс" обозначает сложение, знак "минус" — вычитание, звездочка — умножение, а косая черта — деление.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1" name="xlCreateFormulas_One_movie_VF101913427Сейчасявсе8546795800"/>
          <p:cNvSpPr txBox="1"/>
          <p:nvPr>
            <p:custDataLst>
              <p:tags r:id="rId1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Сейчас я все покажу. Выделим ячейку A1. Введем знак равенства и найдем сумму двух чисел,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2" name="xlCreateFormulas_One_movie_VF101913427&quot;93+14&quot;,затемнажмем95900107100"/>
          <p:cNvSpPr txBox="1"/>
          <p:nvPr>
            <p:custDataLst>
              <p:tags r:id="rId1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"93+14", затем нажмем клавишу ВВОД и получим результат — 107.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3" name="xlCreateFormulas_One_movie_VF101913427Найдемразностьдвух107200121533"/>
          <p:cNvSpPr txBox="1"/>
          <p:nvPr>
            <p:custDataLst>
              <p:tags r:id="rId1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Найдем разность двух чисел, "=93-14", нажмем клавишу ВВОД и получим результат — 79.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4" name="xlCreateFormulas_One_movie_VF101913427Найдемпроизведение,&quot;=93*14&quot;,121633133467"/>
          <p:cNvSpPr txBox="1"/>
          <p:nvPr>
            <p:custDataLst>
              <p:tags r:id="rId1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Найдем произведение, "=93*14", нажмем клавишу ВВОД и получим 1302.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5" name="xlCreateFormulas_One_movie_VF101913427И,наконец,найдем133567150700"/>
          <p:cNvSpPr txBox="1"/>
          <p:nvPr>
            <p:custDataLst>
              <p:tags r:id="rId2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И, наконец, найдем частное, "=93/14", нажмем клавишу ВВОД и получим результат, равный 6,642857.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6" name="xlCreateFormulas_One_movie_VF101913427Дробнаячастьчисла150800155200"/>
          <p:cNvSpPr txBox="1"/>
          <p:nvPr>
            <p:custDataLst>
              <p:tags r:id="rId2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Дробная часть числа содержит довольно много цифр, и это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7" name="xlCreateFormulas_One_movie_VF101913427правильно,нопри155300162500"/>
          <p:cNvSpPr txBox="1"/>
          <p:nvPr>
            <p:custDataLst>
              <p:tags r:id="rId2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правильно, но при необходимости количество десятичных разрядов можно изменить.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8" name="xlCreateFormulas_One_movie_VF101913427Выделимячейкуи162600171733"/>
          <p:cNvSpPr txBox="1"/>
          <p:nvPr>
            <p:custDataLst>
              <p:tags r:id="rId2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Выделим ячейку и переместим указатель в группу "Число", туда, где расположены эти две кнопки.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9" name="xlCreateFormulas_One_movie_VF101913427Спомощьюпервой171833179933"/>
          <p:cNvSpPr txBox="1"/>
          <p:nvPr>
            <p:custDataLst>
              <p:tags r:id="rId24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 помощью первой можно увеличить количество десятичных разрядов, а с помощью второй, которой мы и воспользуемся, —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0" name="xlCreateFormulas_One_movie_VF101913427уменьшитьихколичество.180033182400"/>
          <p:cNvSpPr txBox="1"/>
          <p:nvPr>
            <p:custDataLst>
              <p:tags r:id="rId25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az-Cyrl-AZ" smtClean="0">
                <a:solidFill>
                  <a:srgbClr val="FFFFFF"/>
                </a:solidFill>
                <a:latin typeface="Calibri"/>
              </a:rPr>
              <a:t>уменьшить их количество.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1" name="xlCreateFormulas_One_movie_VF101913427Наблюдаязаячейкой182500191933"/>
          <p:cNvSpPr txBox="1"/>
          <p:nvPr>
            <p:custDataLst>
              <p:tags r:id="rId2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Наблюдая за ячейкой A4, нажмем кнопку один раз и получим на один разряд меньше.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2" name="xlCreateFormulas_One_movie_VF101913427Нажмемеееще192033204033"/>
          <p:cNvSpPr txBox="1"/>
          <p:nvPr>
            <p:custDataLst>
              <p:tags r:id="rId2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Нажмем ее еще раз, затем еще раз и еще раз и остановимся на значении 6,64.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3" name="xlCreateFormulas_One_movie_VF101913427Кстати,чтобыузнать,204133214200"/>
          <p:cNvSpPr txBox="1"/>
          <p:nvPr>
            <p:custDataLst>
              <p:tags r:id="rId2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Кстати, чтобы узнать, что содержит ячейка — формулу или число, — нужно просто выделить ее, вот так,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4" name="xlCreateFormulas_One_movie_VF101913427ипосмотретьна214300227267"/>
          <p:cNvSpPr txBox="1"/>
          <p:nvPr>
            <p:custDataLst>
              <p:tags r:id="rId2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и посмотреть на расположенную над электронной таблицей строку формул. Вот наша формула — "=93+14".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5" name="xlCreateFormulas_One_movie_VF101913427Подготовимлистк227367235667"/>
          <p:cNvSpPr txBox="1"/>
          <p:nvPr>
            <p:custDataLst>
              <p:tags r:id="rId3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Подготовим лист к следующему разделу и удалим эти числа, чтобы они не отвлекали внимание.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6" name="xlCreateFormulas_One_movie_VF101913427Дальшеяпокажу,235767242367"/>
          <p:cNvSpPr txBox="1"/>
          <p:nvPr>
            <p:custDataLst>
              <p:tags r:id="rId3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Дальше я покажу, как использовать несколько арифметических операторов в одной формуле.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7" name="xlCreateFormulas_One_movie_VF101913427Формулысодним246633252133"/>
          <p:cNvSpPr txBox="1"/>
          <p:nvPr>
            <p:custDataLst>
              <p:tags r:id="rId3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Формулы с одним арифметическим оператором не представляют особой сложности,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8" name="xlCreateFormulas_One_movie_VF101913427ноеслиоператоров252233257433"/>
          <p:cNvSpPr txBox="1"/>
          <p:nvPr>
            <p:custDataLst>
              <p:tags r:id="rId3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но если операторов несколько, здесь есть над чем подумать.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9" name="xlCreateFormulas_One_movie_VF101913427ВExcelвыражения257533269433"/>
          <p:cNvSpPr txBox="1"/>
          <p:nvPr>
            <p:custDataLst>
              <p:tags r:id="rId34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Excel выражения вычисляются не просто слева направо, а с учетом правил, определяющих порядок или приоритет выполнения операторов.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0" name="xlCreateFormulas_One_movie_VF101913427Этотеже269533276767"/>
          <p:cNvSpPr txBox="1"/>
          <p:nvPr>
            <p:custDataLst>
              <p:tags r:id="rId3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Это те же правила, которые мы учили в школе, когда изучали арифметические операции.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1" name="xlCreateFormulas_One_movie_VF101913427Например,еслинеобходимо,276867285800"/>
          <p:cNvSpPr txBox="1"/>
          <p:nvPr>
            <p:custDataLst>
              <p:tags r:id="rId3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Например, если необходимо, чтобы приложение Excel складывало 4+4 и умножало результат на 6,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2" name="xlCreateFormulas_One_movie_VF101913427какследуетзаписать285900289067"/>
          <p:cNvSpPr txBox="1"/>
          <p:nvPr>
            <p:custDataLst>
              <p:tags r:id="rId37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az-Cyrl-AZ" smtClean="0">
                <a:solidFill>
                  <a:srgbClr val="FFFFFF"/>
                </a:solidFill>
                <a:latin typeface="Calibri"/>
              </a:rPr>
              <a:t>как следует записать формулу?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3" name="xlCreateFormulas_One_movie_VF101913427Так,&quot;=4+4*6&quot;?289167295267"/>
          <p:cNvSpPr txBox="1"/>
          <p:nvPr>
            <p:custDataLst>
              <p:tags r:id="rId38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az-Cyrl-AZ" smtClean="0">
                <a:solidFill>
                  <a:srgbClr val="FFFFFF"/>
                </a:solidFill>
                <a:latin typeface="Calibri"/>
              </a:rPr>
              <a:t>Так, "=4+4*6"?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4" name="xlCreateFormulas_One_movie_VF101913427Этонеправильно,поскольку295367301067"/>
          <p:cNvSpPr txBox="1"/>
          <p:nvPr>
            <p:custDataLst>
              <p:tags r:id="rId3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Это неправильно, поскольку умножение выполняется раньше сложения.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5" name="xlCreateFormulas_One_movie_VF101913427ПоэтомуExcelсначала301167316667"/>
          <p:cNvSpPr txBox="1"/>
          <p:nvPr>
            <p:custDataLst>
              <p:tags r:id="rId40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Поэтому Excel сначала умножит 4 на 6, получив 24, а затем прибавит 4 к 24, получив 28. Так как же нужно записать формулу?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6" name="xlCreateFormulas_One_movie_VF101913427Можноиспользоватьлюбой316767337667"/>
          <p:cNvSpPr txBox="1"/>
          <p:nvPr>
            <p:custDataLst>
              <p:tags r:id="rId4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Можно использовать любой из этих двух вариантов: "=(4+4)*6" или "=6*(4+4)".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7" name="xlCreateFormulas_One_movie_VF101913427Ониобаправильные,337767346067"/>
          <p:cNvSpPr txBox="1"/>
          <p:nvPr>
            <p:custDataLst>
              <p:tags r:id="rId4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Они оба правильные, потому что в Excel сначала вычисляется выражение внутри скобок, а затем — все остальное.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8" name="xlCreateFormulas_One_movie_VF101913427Вобеихформулах346167356100"/>
          <p:cNvSpPr txBox="1"/>
          <p:nvPr>
            <p:custDataLst>
              <p:tags r:id="rId4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обеих формулах сначала будет выполнено сложение, 4+4, и получено число 8, а затем 8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9" name="xlCreateFormulas_One_movie_VF101913427будетумноженона356200362800"/>
          <p:cNvSpPr txBox="1"/>
          <p:nvPr>
            <p:custDataLst>
              <p:tags r:id="rId4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будет умножено на 6, в результате чего будет получено число 48.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0" name="xlCreateFormulas_One_movie_VF101913427Давайтеподробнеерассмотрим362900368967"/>
          <p:cNvSpPr txBox="1"/>
          <p:nvPr>
            <p:custDataLst>
              <p:tags r:id="rId4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Давайте подробнее рассмотрим правила, определяющие порядок выполнения операторов,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1" name="xlCreateFormulas_One_movie_VF101913427натотслучай,369067377700"/>
          <p:cNvSpPr txBox="1"/>
          <p:nvPr>
            <p:custDataLst>
              <p:tags r:id="rId4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 тот случай, если вы давно их не использовали, а поставленная задача требует написания базовых формул.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2" name="xlCreateFormulas_One_movie_VF101913427Какужебыло377800384200"/>
          <p:cNvSpPr txBox="1"/>
          <p:nvPr>
            <p:custDataLst>
              <p:tags r:id="rId4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Как уже было сказано, первое правило гласит, что сначала выполняются действия в скобках.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3" name="xlCreateFormulas_One_movie_VF101913427Правиловторое:затем384300388667"/>
          <p:cNvSpPr txBox="1"/>
          <p:nvPr>
            <p:custDataLst>
              <p:tags r:id="rId4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Правило второе: затем выполняется возведение в степень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4" name="xlCreateFormulas_One_movie_VF101913427илиизвлечениекорня.388767394167"/>
          <p:cNvSpPr txBox="1"/>
          <p:nvPr>
            <p:custDataLst>
              <p:tags r:id="rId4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или извлечение корня. Эти операции не рассматриваются в данном курсе.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5" name="xlCreateFormulas_One_movie_VF101913427Правилотретье:после394267402167"/>
          <p:cNvSpPr txBox="1"/>
          <p:nvPr>
            <p:custDataLst>
              <p:tags r:id="rId5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Правило третье: после этого выполняется умножение или деление, двигаясь слева направо.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6" name="xlCreateFormulas_One_movie_VF101913427Такимобразом,после402267406033"/>
          <p:cNvSpPr txBox="1"/>
          <p:nvPr>
            <p:custDataLst>
              <p:tags r:id="rId5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Таким образом, после соблюдения первых двух правил выполняется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7" name="xlCreateFormulas_One_movie_VF101913427умножениеилиделение406133413167"/>
          <p:cNvSpPr txBox="1"/>
          <p:nvPr>
            <p:custDataLst>
              <p:tags r:id="rId5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умножение или деление в зависимости от того, какая операция является первой.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8" name="xlCreateFormulas_One_movie_VF101913427Вданномпримере,413267427300"/>
          <p:cNvSpPr txBox="1"/>
          <p:nvPr>
            <p:custDataLst>
              <p:tags r:id="rId5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данном примере, "=35/5*3", число 35 делится на 5, и получается 7, поскольку вначале идет деление,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9" name="xlCreateFormulas_One_movie_VF101913427азатемчисло427400433167"/>
          <p:cNvSpPr txBox="1"/>
          <p:nvPr>
            <p:custDataLst>
              <p:tags r:id="rId54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а затем число 7 умножается на 3, и получается 21.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0" name="xlCreateFormulas_One_movie_VF101913427Правилочетвертое:в433267440567"/>
          <p:cNvSpPr txBox="1"/>
          <p:nvPr>
            <p:custDataLst>
              <p:tags r:id="rId5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Правило четвертое: в конце выполняется сложение или вычитание, двигаясь слева направо.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1" name="xlCreateFormulas_One_movie_VF101913427Наконецпослевсех440667446933"/>
          <p:cNvSpPr txBox="1"/>
          <p:nvPr>
            <p:custDataLst>
              <p:tags r:id="rId5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Наконец после всех остальных операций выполняется сложение или вычитание.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2" name="xlCreateFormulas_One_movie_VF101913427Такимобразом,в447033456200"/>
          <p:cNvSpPr txBox="1"/>
          <p:nvPr>
            <p:custDataLst>
              <p:tags r:id="rId5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Таким образом, в данном примере, "=3+6*2", сначала число 6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3" name="xlCreateFormulas_One_movie_VF101913427умножаетсяна2456300466000"/>
          <p:cNvSpPr txBox="1"/>
          <p:nvPr>
            <p:custDataLst>
              <p:tags r:id="rId5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умножается на 2 и получается 12, а затем к числу 3 прибавляется 12 и получается 15.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4" name="xlCreateFormulas_One_movie_VF101913427Чтобыбылолегче466100473933"/>
          <p:cNvSpPr txBox="1"/>
          <p:nvPr>
            <p:custDataLst>
              <p:tags r:id="rId5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Чтобы было легче запомнить порядок выполнения операторов, можно использовать мнемонические выражения.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5" name="xlCreateFormulas_One_movie_VF101913427&quot;Собака-поводырьуказываладорогу474033481600"/>
          <p:cNvSpPr txBox="1"/>
          <p:nvPr>
            <p:custDataLst>
              <p:tags r:id="rId6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"Собака-поводырь указывала дорогу слепому владельцу". Сначала выполняются действия в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6" name="xlCreateFormulas_One_movie_VF101913427скобках,затем—481700488967"/>
          <p:cNvSpPr txBox="1"/>
          <p:nvPr>
            <p:custDataLst>
              <p:tags r:id="rId6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скобках, затем — возведение в степень (например, показатели степени и корни),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7" name="xlCreateFormulas_One_movie_VF101913427умножениеиделение489067493267"/>
          <p:cNvSpPr txBox="1"/>
          <p:nvPr>
            <p:custDataLst>
              <p:tags r:id="rId62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умножение и деление (двигаясь слева направо)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8" name="xlCreateFormulas_One_movie_VF101913427и,наконец,сложение493367499567"/>
          <p:cNvSpPr txBox="1"/>
          <p:nvPr>
            <p:custDataLst>
              <p:tags r:id="rId6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и, наконец, сложение и вычитание (также двигаясь слева направо).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9" name="xlCreateFormulas_One_movie_VF101913427Вотещеодно499667506333"/>
          <p:cNvSpPr txBox="1"/>
          <p:nvPr>
            <p:custDataLst>
              <p:tags r:id="rId6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Вот еще одно выражение — "СПоДУСлоВ". Сначала — действия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0" name="xlCreateFormulas_One_movie_VF101913427вскобках,затем506433512900"/>
          <p:cNvSpPr txBox="1"/>
          <p:nvPr>
            <p:custDataLst>
              <p:tags r:id="rId6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скобках, затем — возведение в степень (показатели степени и корни),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1" name="xlCreateFormulas_One_movie_VF101913427делениеиумножение513000516933"/>
          <p:cNvSpPr txBox="1"/>
          <p:nvPr>
            <p:custDataLst>
              <p:tags r:id="rId66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деление и умножение (двигаясь слева направо),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2" name="xlCreateFormulas_One_movie_VF101913427и,наконец,сложение517033522933"/>
          <p:cNvSpPr txBox="1"/>
          <p:nvPr>
            <p:custDataLst>
              <p:tags r:id="rId6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и, наконец, сложение и вычитание (двигаясь слева направо).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3" name="xlCreateFormulas_One_movie_VF101913427Вследующемразделе523033528750"/>
          <p:cNvSpPr txBox="1"/>
          <p:nvPr>
            <p:custDataLst>
              <p:tags r:id="rId68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следующем разделе мы рассмотрим ссылки на ячейки.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662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0" restart="whenNotActive" fill="hold" evtFilter="cancelBubble" nodeType="interactiveSeq">
                    <p:stCondLst>
                      <p:cond evt="onClick" delay="0">
                        <p:tgtEl>
                          <p:spTgt spid="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" fill="hold">
                          <p:stCondLst>
                            <p:cond delay="0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14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"/>
                      </p:tgtEl>
                    </p:cond>
                  </p:nextCondLst>
                </p:seq>
                <p:video>
                  <p:cMediaNode vol="80000">
                    <p:cTn id="15" fill="hold" display="0">
                      <p:stCondLst>
                        <p:cond delay="indefinite"/>
                      </p:stCondLst>
                    </p:cTn>
                    <p:tgtEl>
                      <p:spTgt spid="6"/>
                    </p:tgtEl>
                  </p:cMediaNode>
                </p:video>
                <p:seq concurrent="1" nextAc="seek">
                  <p:cTn id="1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Добропожаловатьна6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" fill="hold">
                          <p:stCondLst>
                            <p:cond delay="0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Добропожаловатьна6400"/>
                      </p:tgtEl>
                    </p:cond>
                  </p:nextCondLst>
                </p:seq>
                <p:seq concurrent="1" nextAc="seek">
                  <p:cTn id="2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Добропожаловатьна8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" fill="hold">
                          <p:stCondLst>
                            <p:cond delay="0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Добропожаловатьна8867"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Однойизглавных8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0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Однойизглавных8967"/>
                      </p:tgtEl>
                    </p:cond>
                  </p:nextCondLst>
                </p:seq>
                <p:seq concurrent="1" nextAc="seek">
                  <p:cTn id="3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Однойизглавных14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" fill="hold">
                          <p:stCondLst>
                            <p:cond delay="0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Однойизглавных14867"/>
                      </p:tgtEl>
                    </p:cond>
                  </p:nextCondLst>
                </p:seq>
                <p:seq concurrent="1" nextAc="seek">
                  <p:cTn id="4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начинаясосновных14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" fill="hold">
                          <p:stCondLst>
                            <p:cond delay="0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начинаясосновных14967"/>
                      </p:tgtEl>
                    </p:cond>
                  </p:nextCondLst>
                </p:seq>
                <p:seq concurrent="1" nextAc="seek">
                  <p:cTn id="4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начинаясосновных22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" fill="hold">
                          <p:stCondLst>
                            <p:cond delay="0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начинаясосновных22067"/>
                      </p:tgtEl>
                    </p:cond>
                  </p:nextCondLst>
                </p:seq>
                <p:seq concurrent="1" nextAc="seek">
                  <p:cTn id="5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Спомощьюформулы22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" fill="hold">
                          <p:stCondLst>
                            <p:cond delay="0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Спомощьюформулы22167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Спомощьюформулы32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Спомощьюформулы32867"/>
                      </p:tgtEl>
                    </p:cond>
                  </p:nextCondLst>
                </p:seq>
                <p:seq concurrent="1" nextAc="seek">
                  <p:cTn id="6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Вданномкурсе32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5" fill="hold">
                          <p:stCondLst>
                            <p:cond delay="0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Вданномкурсе32967"/>
                      </p:tgtEl>
                    </p:cond>
                  </p:nextCondLst>
                </p:seq>
                <p:seq concurrent="1" nextAc="seek">
                  <p:cTn id="7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Вданномкурсе42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" fill="hold">
                          <p:stCondLst>
                            <p:cond delay="0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Вданномкурсе42333"/>
                      </p:tgtEl>
                    </p:cond>
                  </p:nextCondLst>
                </p:seq>
                <p:seq concurrent="1" nextAc="seek">
                  <p:cTn id="7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Есливследующий42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7" fill="hold">
                          <p:stCondLst>
                            <p:cond delay="0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Есливследующий42433"/>
                      </p:tgtEl>
                    </p:cond>
                  </p:nextCondLst>
                </p:seq>
                <p:seq concurrent="1" nextAc="seek">
                  <p:cTn id="8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Есливследующий46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3" fill="hold">
                          <p:stCondLst>
                            <p:cond delay="0"/>
                          </p:stCondLst>
                          <p:childTnLst>
                            <p:par>
                              <p:cTn id="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Есливследующий46433"/>
                      </p:tgtEl>
                    </p:cond>
                  </p:nextCondLst>
                </p:seq>
                <p:seq concurrent="1" nextAc="seek">
                  <p:cTn id="8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число,ненужно46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9" fill="hold">
                          <p:stCondLst>
                            <p:cond delay="0"/>
                          </p:stCondLst>
                          <p:childTnLst>
                            <p:par>
                              <p:cTn id="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число,ненужно46533"/>
                      </p:tgtEl>
                    </p:cond>
                  </p:nextCondLst>
                </p:seq>
                <p:seq concurrent="1" nextAc="seek">
                  <p:cTn id="9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число,ненужно52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5" fill="hold">
                          <p:stCondLst>
                            <p:cond delay="0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число,ненужно52233"/>
                      </p:tgtEl>
                    </p:cond>
                  </p:nextCondLst>
                </p:seq>
                <p:seq concurrent="1" nextAc="seek">
                  <p:cTn id="10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ИспользуйтеExcel!52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1" fill="hold">
                          <p:stCondLst>
                            <p:cond delay="0"/>
                          </p:stCondLst>
                          <p:childTnLst>
                            <p:par>
                              <p:cTn id="1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ИспользуйтеExcel!52333"/>
                      </p:tgtEl>
                    </p:cond>
                  </p:nextCondLst>
                </p:seq>
                <p:seq concurrent="1" nextAc="seek">
                  <p:cTn id="10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ИспользуйтеExcel!55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7" fill="hold">
                          <p:stCondLst>
                            <p:cond delay="0"/>
                          </p:stCondLst>
                          <p:childTnLst>
                            <p:par>
                              <p:cTn id="1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ИспользуйтеExcel!55200"/>
                      </p:tgtEl>
                    </p:cond>
                  </p:nextCondLst>
                </p:seq>
                <p:seq concurrent="1" nextAc="seek">
                  <p:cTn id="11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Длявыполнениярасчетов55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3" fill="hold">
                          <p:stCondLst>
                            <p:cond delay="0"/>
                          </p:stCondLst>
                          <p:childTnLst>
                            <p:par>
                              <p:cTn id="1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Длявыполнениярасчетов55300"/>
                      </p:tgtEl>
                    </p:cond>
                  </p:nextCondLst>
                </p:seq>
                <p:seq concurrent="1" nextAc="seek">
                  <p:cTn id="11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Длявыполнениярасчетов60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9" fill="hold">
                          <p:stCondLst>
                            <p:cond delay="0"/>
                          </p:stCondLst>
                          <p:childTnLst>
                            <p:par>
                              <p:cTn id="1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Длявыполнениярасчетов60133"/>
                      </p:tgtEl>
                    </p:cond>
                  </p:nextCondLst>
                </p:seq>
                <p:seq concurrent="1" nextAc="seek">
                  <p:cTn id="12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Каждаяформуланачинается60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5" fill="hold">
                          <p:stCondLst>
                            <p:cond delay="0"/>
                          </p:stCondLst>
                          <p:childTnLst>
                            <p:par>
                              <p:cTn id="1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Каждаяформуланачинается60233"/>
                      </p:tgtEl>
                    </p:cond>
                  </p:nextCondLst>
                </p:seq>
                <p:seq concurrent="1" nextAc="seek">
                  <p:cTn id="13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Каждаяформуланачинается66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1" fill="hold">
                          <p:stCondLst>
                            <p:cond delay="0"/>
                          </p:stCondLst>
                          <p:childTnLst>
                            <p:par>
                              <p:cTn id="1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Каждаяформуланачинается66067"/>
                      </p:tgtEl>
                    </p:cond>
                  </p:nextCondLst>
                </p:seq>
                <p:seq concurrent="1" nextAc="seek">
                  <p:cTn id="13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арифметическихоперацийиспользуются66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7" fill="hold">
                          <p:stCondLst>
                            <p:cond delay="0"/>
                          </p:stCondLst>
                          <p:childTnLst>
                            <p:par>
                              <p:cTn id="1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арифметическихоперацийиспользуются66167"/>
                      </p:tgtEl>
                    </p:cond>
                  </p:nextCondLst>
                </p:seq>
                <p:seq concurrent="1" nextAc="seek">
                  <p:cTn id="14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арифметическихоперацийиспользуются71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3" fill="hold">
                          <p:stCondLst>
                            <p:cond delay="0"/>
                          </p:stCondLst>
                          <p:childTnLst>
                            <p:par>
                              <p:cTn id="1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арифметическихоперацийиспользуются71500"/>
                      </p:tgtEl>
                    </p:cond>
                  </p:nextCondLst>
                </p:seq>
                <p:seq concurrent="1" nextAc="seek">
                  <p:cTn id="14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Знак&quot;плюс&quot;обозначает71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9" fill="hold">
                          <p:stCondLst>
                            <p:cond delay="0"/>
                          </p:stCondLst>
                          <p:childTnLst>
                            <p:par>
                              <p:cTn id="1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Знак&quot;плюс&quot;обозначает71600"/>
                      </p:tgtEl>
                    </p:cond>
                  </p:nextCondLst>
                </p:seq>
                <p:seq concurrent="1" nextAc="seek">
                  <p:cTn id="15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Знак&quot;плюс&quot;обозначает85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5" fill="hold">
                          <p:stCondLst>
                            <p:cond delay="0"/>
                          </p:stCondLst>
                          <p:childTnLst>
                            <p:par>
                              <p:cTn id="1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Знак&quot;плюс&quot;обозначает85367"/>
                      </p:tgtEl>
                    </p:cond>
                  </p:nextCondLst>
                </p:seq>
                <p:seq concurrent="1" nextAc="seek">
                  <p:cTn id="16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Сейчасявсе85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1" fill="hold">
                          <p:stCondLst>
                            <p:cond delay="0"/>
                          </p:stCondLst>
                          <p:childTnLst>
                            <p:par>
                              <p:cTn id="1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Сейчасявсе85467"/>
                      </p:tgtEl>
                    </p:cond>
                  </p:nextCondLst>
                </p:seq>
                <p:seq concurrent="1" nextAc="seek">
                  <p:cTn id="16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Сейчасявсе95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7" fill="hold">
                          <p:stCondLst>
                            <p:cond delay="0"/>
                          </p:stCondLst>
                          <p:childTnLst>
                            <p:par>
                              <p:cTn id="1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Сейчасявсе95800"/>
                      </p:tgtEl>
                    </p:cond>
                  </p:nextCondLst>
                </p:seq>
                <p:seq concurrent="1" nextAc="seek">
                  <p:cTn id="17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&quot;93+14&quot;,затемнажмем95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3" fill="hold">
                          <p:stCondLst>
                            <p:cond delay="0"/>
                          </p:stCondLst>
                          <p:childTnLst>
                            <p:par>
                              <p:cTn id="1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&quot;93+14&quot;,затемнажмем95900"/>
                      </p:tgtEl>
                    </p:cond>
                  </p:nextCondLst>
                </p:seq>
                <p:seq concurrent="1" nextAc="seek">
                  <p:cTn id="17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&quot;93+14&quot;,затемнажмем107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9" fill="hold">
                          <p:stCondLst>
                            <p:cond delay="0"/>
                          </p:stCondLst>
                          <p:childTnLst>
                            <p:par>
                              <p:cTn id="1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&quot;93+14&quot;,затемнажмем107100"/>
                      </p:tgtEl>
                    </p:cond>
                  </p:nextCondLst>
                </p:seq>
                <p:seq concurrent="1" nextAc="seek">
                  <p:cTn id="18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Найдемразностьдвух107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5" fill="hold">
                          <p:stCondLst>
                            <p:cond delay="0"/>
                          </p:stCondLst>
                          <p:childTnLst>
                            <p:par>
                              <p:cTn id="1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Найдемразностьдвух107200"/>
                      </p:tgtEl>
                    </p:cond>
                  </p:nextCondLst>
                </p:seq>
                <p:seq concurrent="1" nextAc="seek">
                  <p:cTn id="19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Найдемразностьдвух121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1" fill="hold">
                          <p:stCondLst>
                            <p:cond delay="0"/>
                          </p:stCondLst>
                          <p:childTnLst>
                            <p:par>
                              <p:cTn id="1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Найдемразностьдвух121533"/>
                      </p:tgtEl>
                    </p:cond>
                  </p:nextCondLst>
                </p:seq>
                <p:seq concurrent="1" nextAc="seek">
                  <p:cTn id="19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Найдемпроизведение,&quot;=93*14&quot;,121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7" fill="hold">
                          <p:stCondLst>
                            <p:cond delay="0"/>
                          </p:stCondLst>
                          <p:childTnLst>
                            <p:par>
                              <p:cTn id="1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Найдемпроизведение,&quot;=93*14&quot;,121633"/>
                      </p:tgtEl>
                    </p:cond>
                  </p:nextCondLst>
                </p:seq>
                <p:seq concurrent="1" nextAc="seek">
                  <p:cTn id="20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Найдемпроизведение,&quot;=93*14&quot;,133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3" fill="hold">
                          <p:stCondLst>
                            <p:cond delay="0"/>
                          </p:stCondLst>
                          <p:childTnLst>
                            <p:par>
                              <p:cTn id="2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Найдемпроизведение,&quot;=93*14&quot;,133467"/>
                      </p:tgtEl>
                    </p:cond>
                  </p:nextCondLst>
                </p:seq>
                <p:seq concurrent="1" nextAc="seek">
                  <p:cTn id="20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И,наконец,найдем133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9" fill="hold">
                          <p:stCondLst>
                            <p:cond delay="0"/>
                          </p:stCondLst>
                          <p:childTnLst>
                            <p:par>
                              <p:cTn id="2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И,наконец,найдем133567"/>
                      </p:tgtEl>
                    </p:cond>
                  </p:nextCondLst>
                </p:seq>
                <p:seq concurrent="1" nextAc="seek">
                  <p:cTn id="21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И,наконец,найдем150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15" fill="hold">
                          <p:stCondLst>
                            <p:cond delay="0"/>
                          </p:stCondLst>
                          <p:childTnLst>
                            <p:par>
                              <p:cTn id="2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И,наконец,найдем150700"/>
                      </p:tgtEl>
                    </p:cond>
                  </p:nextCondLst>
                </p:seq>
                <p:seq concurrent="1" nextAc="seek">
                  <p:cTn id="22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Дробнаячастьчисла150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1" fill="hold">
                          <p:stCondLst>
                            <p:cond delay="0"/>
                          </p:stCondLst>
                          <p:childTnLst>
                            <p:par>
                              <p:cTn id="2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Дробнаячастьчисла150800"/>
                      </p:tgtEl>
                    </p:cond>
                  </p:nextCondLst>
                </p:seq>
                <p:seq concurrent="1" nextAc="seek">
                  <p:cTn id="22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Дробнаячастьчисла155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7" fill="hold">
                          <p:stCondLst>
                            <p:cond delay="0"/>
                          </p:stCondLst>
                          <p:childTnLst>
                            <p:par>
                              <p:cTn id="2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Дробнаячастьчисла155200"/>
                      </p:tgtEl>
                    </p:cond>
                  </p:nextCondLst>
                </p:seq>
                <p:seq concurrent="1" nextAc="seek">
                  <p:cTn id="23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правильно,нопри155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3" fill="hold">
                          <p:stCondLst>
                            <p:cond delay="0"/>
                          </p:stCondLst>
                          <p:childTnLst>
                            <p:par>
                              <p:cTn id="2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правильно,нопри155300"/>
                      </p:tgtEl>
                    </p:cond>
                  </p:nextCondLst>
                </p:seq>
                <p:seq concurrent="1" nextAc="seek">
                  <p:cTn id="23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правильно,нопри162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9" fill="hold">
                          <p:stCondLst>
                            <p:cond delay="0"/>
                          </p:stCondLst>
                          <p:childTnLst>
                            <p:par>
                              <p:cTn id="2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правильно,нопри162500"/>
                      </p:tgtEl>
                    </p:cond>
                  </p:nextCondLst>
                </p:seq>
                <p:seq concurrent="1" nextAc="seek">
                  <p:cTn id="24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Выделимячейкуи162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45" fill="hold">
                          <p:stCondLst>
                            <p:cond delay="0"/>
                          </p:stCondLst>
                          <p:childTnLst>
                            <p:par>
                              <p:cTn id="2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Выделимячейкуи162600"/>
                      </p:tgtEl>
                    </p:cond>
                  </p:nextCondLst>
                </p:seq>
                <p:seq concurrent="1" nextAc="seek">
                  <p:cTn id="25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Выделимячейкуи171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1" fill="hold">
                          <p:stCondLst>
                            <p:cond delay="0"/>
                          </p:stCondLst>
                          <p:childTnLst>
                            <p:par>
                              <p:cTn id="2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Выделимячейкуи171733"/>
                      </p:tgtEl>
                    </p:cond>
                  </p:nextCondLst>
                </p:seq>
                <p:seq concurrent="1" nextAc="seek">
                  <p:cTn id="25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Спомощьюпервой171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7" fill="hold">
                          <p:stCondLst>
                            <p:cond delay="0"/>
                          </p:stCondLst>
                          <p:childTnLst>
                            <p:par>
                              <p:cTn id="2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Спомощьюпервой171833"/>
                      </p:tgtEl>
                    </p:cond>
                  </p:nextCondLst>
                </p:seq>
                <p:seq concurrent="1" nextAc="seek">
                  <p:cTn id="26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Спомощьюпервой179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3" fill="hold">
                          <p:stCondLst>
                            <p:cond delay="0"/>
                          </p:stCondLst>
                          <p:childTnLst>
                            <p:par>
                              <p:cTn id="2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Спомощьюпервой179933"/>
                      </p:tgtEl>
                    </p:cond>
                  </p:nextCondLst>
                </p:seq>
                <p:seq concurrent="1" nextAc="seek">
                  <p:cTn id="26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уменьшитьихколичество.180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9" fill="hold">
                          <p:stCondLst>
                            <p:cond delay="0"/>
                          </p:stCondLst>
                          <p:childTnLst>
                            <p:par>
                              <p:cTn id="2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уменьшитьихколичество.180033"/>
                      </p:tgtEl>
                    </p:cond>
                  </p:nextCondLst>
                </p:seq>
                <p:seq concurrent="1" nextAc="seek">
                  <p:cTn id="27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уменьшитьихколичество.182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5" fill="hold">
                          <p:stCondLst>
                            <p:cond delay="0"/>
                          </p:stCondLst>
                          <p:childTnLst>
                            <p:par>
                              <p:cTn id="2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уменьшитьихколичество.182400"/>
                      </p:tgtEl>
                    </p:cond>
                  </p:nextCondLst>
                </p:seq>
                <p:seq concurrent="1" nextAc="seek">
                  <p:cTn id="28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Наблюдаязаячейкой182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1" fill="hold">
                          <p:stCondLst>
                            <p:cond delay="0"/>
                          </p:stCondLst>
                          <p:childTnLst>
                            <p:par>
                              <p:cTn id="2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Наблюдаязаячейкой182500"/>
                      </p:tgtEl>
                    </p:cond>
                  </p:nextCondLst>
                </p:seq>
                <p:seq concurrent="1" nextAc="seek">
                  <p:cTn id="28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Наблюдаязаячейкой191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7" fill="hold">
                          <p:stCondLst>
                            <p:cond delay="0"/>
                          </p:stCondLst>
                          <p:childTnLst>
                            <p:par>
                              <p:cTn id="2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Наблюдаязаячейкой191933"/>
                      </p:tgtEl>
                    </p:cond>
                  </p:nextCondLst>
                </p:seq>
                <p:seq concurrent="1" nextAc="seek">
                  <p:cTn id="29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Нажмемеееще192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3" fill="hold">
                          <p:stCondLst>
                            <p:cond delay="0"/>
                          </p:stCondLst>
                          <p:childTnLst>
                            <p:par>
                              <p:cTn id="2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Нажмемеееще192033"/>
                      </p:tgtEl>
                    </p:cond>
                  </p:nextCondLst>
                </p:seq>
                <p:seq concurrent="1" nextAc="seek">
                  <p:cTn id="29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Нажмемеееще204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9" fill="hold">
                          <p:stCondLst>
                            <p:cond delay="0"/>
                          </p:stCondLst>
                          <p:childTnLst>
                            <p:par>
                              <p:cTn id="3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Нажмемеееще204033"/>
                      </p:tgtEl>
                    </p:cond>
                  </p:nextCondLst>
                </p:seq>
                <p:seq concurrent="1" nextAc="seek">
                  <p:cTn id="30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Кстати,чтобыузнать,204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5" fill="hold">
                          <p:stCondLst>
                            <p:cond delay="0"/>
                          </p:stCondLst>
                          <p:childTnLst>
                            <p:par>
                              <p:cTn id="30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Кстати,чтобыузнать,204133"/>
                      </p:tgtEl>
                    </p:cond>
                  </p:nextCondLst>
                </p:seq>
                <p:seq concurrent="1" nextAc="seek">
                  <p:cTn id="31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Кстати,чтобыузнать,214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1" fill="hold">
                          <p:stCondLst>
                            <p:cond delay="0"/>
                          </p:stCondLst>
                          <p:childTnLst>
                            <p:par>
                              <p:cTn id="3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Кстати,чтобыузнать,214200"/>
                      </p:tgtEl>
                    </p:cond>
                  </p:nextCondLst>
                </p:seq>
                <p:seq concurrent="1" nextAc="seek">
                  <p:cTn id="31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ипосмотретьна214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7" fill="hold">
                          <p:stCondLst>
                            <p:cond delay="0"/>
                          </p:stCondLst>
                          <p:childTnLst>
                            <p:par>
                              <p:cTn id="3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ипосмотретьна214300"/>
                      </p:tgtEl>
                    </p:cond>
                  </p:nextCondLst>
                </p:seq>
                <p:seq concurrent="1" nextAc="seek">
                  <p:cTn id="32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ипосмотретьна227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3" fill="hold">
                          <p:stCondLst>
                            <p:cond delay="0"/>
                          </p:stCondLst>
                          <p:childTnLst>
                            <p:par>
                              <p:cTn id="3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ипосмотретьна227267"/>
                      </p:tgtEl>
                    </p:cond>
                  </p:nextCondLst>
                </p:seq>
                <p:seq concurrent="1" nextAc="seek">
                  <p:cTn id="32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Подготовимлистк227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9" fill="hold">
                          <p:stCondLst>
                            <p:cond delay="0"/>
                          </p:stCondLst>
                          <p:childTnLst>
                            <p:par>
                              <p:cTn id="3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Подготовимлистк227367"/>
                      </p:tgtEl>
                    </p:cond>
                  </p:nextCondLst>
                </p:seq>
                <p:seq concurrent="1" nextAc="seek">
                  <p:cTn id="33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Подготовимлистк235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35" fill="hold">
                          <p:stCondLst>
                            <p:cond delay="0"/>
                          </p:stCondLst>
                          <p:childTnLst>
                            <p:par>
                              <p:cTn id="3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Подготовимлистк235667"/>
                      </p:tgtEl>
                    </p:cond>
                  </p:nextCondLst>
                </p:seq>
                <p:seq concurrent="1" nextAc="seek">
                  <p:cTn id="34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Дальшеяпокажу,235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1" fill="hold">
                          <p:stCondLst>
                            <p:cond delay="0"/>
                          </p:stCondLst>
                          <p:childTnLst>
                            <p:par>
                              <p:cTn id="3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Дальшеяпокажу,235767"/>
                      </p:tgtEl>
                    </p:cond>
                  </p:nextCondLst>
                </p:seq>
                <p:seq concurrent="1" nextAc="seek">
                  <p:cTn id="34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Дальшеяпокажу,242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7" fill="hold">
                          <p:stCondLst>
                            <p:cond delay="0"/>
                          </p:stCondLst>
                          <p:childTnLst>
                            <p:par>
                              <p:cTn id="3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Дальшеяпокажу,242367"/>
                      </p:tgtEl>
                    </p:cond>
                  </p:nextCondLst>
                </p:seq>
                <p:seq concurrent="1" nextAc="seek">
                  <p:cTn id="35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Формулысодним246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3" fill="hold">
                          <p:stCondLst>
                            <p:cond delay="0"/>
                          </p:stCondLst>
                          <p:childTnLst>
                            <p:par>
                              <p:cTn id="3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Формулысодним246633"/>
                      </p:tgtEl>
                    </p:cond>
                  </p:nextCondLst>
                </p:seq>
                <p:seq concurrent="1" nextAc="seek">
                  <p:cTn id="35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Формулысодним252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9" fill="hold">
                          <p:stCondLst>
                            <p:cond delay="0"/>
                          </p:stCondLst>
                          <p:childTnLst>
                            <p:par>
                              <p:cTn id="3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Формулысодним252133"/>
                      </p:tgtEl>
                    </p:cond>
                  </p:nextCondLst>
                </p:seq>
                <p:seq concurrent="1" nextAc="seek">
                  <p:cTn id="36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ноеслиоператоров252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65" fill="hold">
                          <p:stCondLst>
                            <p:cond delay="0"/>
                          </p:stCondLst>
                          <p:childTnLst>
                            <p:par>
                              <p:cTn id="3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ноеслиоператоров252233"/>
                      </p:tgtEl>
                    </p:cond>
                  </p:nextCondLst>
                </p:seq>
                <p:seq concurrent="1" nextAc="seek">
                  <p:cTn id="37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ноеслиоператоров257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1" fill="hold">
                          <p:stCondLst>
                            <p:cond delay="0"/>
                          </p:stCondLst>
                          <p:childTnLst>
                            <p:par>
                              <p:cTn id="3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ноеслиоператоров257433"/>
                      </p:tgtEl>
                    </p:cond>
                  </p:nextCondLst>
                </p:seq>
                <p:seq concurrent="1" nextAc="seek">
                  <p:cTn id="37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ВExcelвыражения257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7" fill="hold">
                          <p:stCondLst>
                            <p:cond delay="0"/>
                          </p:stCondLst>
                          <p:childTnLst>
                            <p:par>
                              <p:cTn id="3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ВExcelвыражения257533"/>
                      </p:tgtEl>
                    </p:cond>
                  </p:nextCondLst>
                </p:seq>
                <p:seq concurrent="1" nextAc="seek">
                  <p:cTn id="38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ВExcelвыражения269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3" fill="hold">
                          <p:stCondLst>
                            <p:cond delay="0"/>
                          </p:stCondLst>
                          <p:childTnLst>
                            <p:par>
                              <p:cTn id="3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ВExcelвыражения269433"/>
                      </p:tgtEl>
                    </p:cond>
                  </p:nextCondLst>
                </p:seq>
                <p:seq concurrent="1" nextAc="seek">
                  <p:cTn id="38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Этотеже269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9" fill="hold">
                          <p:stCondLst>
                            <p:cond delay="0"/>
                          </p:stCondLst>
                          <p:childTnLst>
                            <p:par>
                              <p:cTn id="3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Этотеже269533"/>
                      </p:tgtEl>
                    </p:cond>
                  </p:nextCondLst>
                </p:seq>
                <p:seq concurrent="1" nextAc="seek">
                  <p:cTn id="39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Этотеже276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95" fill="hold">
                          <p:stCondLst>
                            <p:cond delay="0"/>
                          </p:stCondLst>
                          <p:childTnLst>
                            <p:par>
                              <p:cTn id="3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Этотеже276767"/>
                      </p:tgtEl>
                    </p:cond>
                  </p:nextCondLst>
                </p:seq>
                <p:seq concurrent="1" nextAc="seek">
                  <p:cTn id="40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Например,еслинеобходимо,276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1" fill="hold">
                          <p:stCondLst>
                            <p:cond delay="0"/>
                          </p:stCondLst>
                          <p:childTnLst>
                            <p:par>
                              <p:cTn id="4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Например,еслинеобходимо,276867"/>
                      </p:tgtEl>
                    </p:cond>
                  </p:nextCondLst>
                </p:seq>
                <p:seq concurrent="1" nextAc="seek">
                  <p:cTn id="40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Например,еслинеобходимо,285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7" fill="hold">
                          <p:stCondLst>
                            <p:cond delay="0"/>
                          </p:stCondLst>
                          <p:childTnLst>
                            <p:par>
                              <p:cTn id="4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Например,еслинеобходимо,285800"/>
                      </p:tgtEl>
                    </p:cond>
                  </p:nextCondLst>
                </p:seq>
                <p:seq concurrent="1" nextAc="seek">
                  <p:cTn id="41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какследуетзаписать285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3" fill="hold">
                          <p:stCondLst>
                            <p:cond delay="0"/>
                          </p:stCondLst>
                          <p:childTnLst>
                            <p:par>
                              <p:cTn id="4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какследуетзаписать285900"/>
                      </p:tgtEl>
                    </p:cond>
                  </p:nextCondLst>
                </p:seq>
                <p:seq concurrent="1" nextAc="seek">
                  <p:cTn id="41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какследуетзаписать289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9" fill="hold">
                          <p:stCondLst>
                            <p:cond delay="0"/>
                          </p:stCondLst>
                          <p:childTnLst>
                            <p:par>
                              <p:cTn id="4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какследуетзаписать289067"/>
                      </p:tgtEl>
                    </p:cond>
                  </p:nextCondLst>
                </p:seq>
                <p:seq concurrent="1" nextAc="seek">
                  <p:cTn id="42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Так,&quot;=4+4*6&quot;?289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25" fill="hold">
                          <p:stCondLst>
                            <p:cond delay="0"/>
                          </p:stCondLst>
                          <p:childTnLst>
                            <p:par>
                              <p:cTn id="4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Так,&quot;=4+4*6&quot;?289167"/>
                      </p:tgtEl>
                    </p:cond>
                  </p:nextCondLst>
                </p:seq>
                <p:seq concurrent="1" nextAc="seek">
                  <p:cTn id="43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Так,&quot;=4+4*6&quot;?295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1" fill="hold">
                          <p:stCondLst>
                            <p:cond delay="0"/>
                          </p:stCondLst>
                          <p:childTnLst>
                            <p:par>
                              <p:cTn id="4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Так,&quot;=4+4*6&quot;?295267"/>
                      </p:tgtEl>
                    </p:cond>
                  </p:nextCondLst>
                </p:seq>
                <p:seq concurrent="1" nextAc="seek">
                  <p:cTn id="43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Этонеправильно,поскольку295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7" fill="hold">
                          <p:stCondLst>
                            <p:cond delay="0"/>
                          </p:stCondLst>
                          <p:childTnLst>
                            <p:par>
                              <p:cTn id="4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Этонеправильно,поскольку295367"/>
                      </p:tgtEl>
                    </p:cond>
                  </p:nextCondLst>
                </p:seq>
                <p:seq concurrent="1" nextAc="seek">
                  <p:cTn id="44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Этонеправильно,поскольку301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3" fill="hold">
                          <p:stCondLst>
                            <p:cond delay="0"/>
                          </p:stCondLst>
                          <p:childTnLst>
                            <p:par>
                              <p:cTn id="4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Этонеправильно,поскольку301067"/>
                      </p:tgtEl>
                    </p:cond>
                  </p:nextCondLst>
                </p:seq>
                <p:seq concurrent="1" nextAc="seek">
                  <p:cTn id="44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ПоэтомуExcelсначала301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9" fill="hold">
                          <p:stCondLst>
                            <p:cond delay="0"/>
                          </p:stCondLst>
                          <p:childTnLst>
                            <p:par>
                              <p:cTn id="4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ПоэтомуExcelсначала301167"/>
                      </p:tgtEl>
                    </p:cond>
                  </p:nextCondLst>
                </p:seq>
                <p:seq concurrent="1" nextAc="seek">
                  <p:cTn id="45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ПоэтомуExcelсначала316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55" fill="hold">
                          <p:stCondLst>
                            <p:cond delay="0"/>
                          </p:stCondLst>
                          <p:childTnLst>
                            <p:par>
                              <p:cTn id="4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ПоэтомуExcelсначала316667"/>
                      </p:tgtEl>
                    </p:cond>
                  </p:nextCondLst>
                </p:seq>
                <p:seq concurrent="1" nextAc="seek">
                  <p:cTn id="46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Можноиспользоватьлюбой316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1" fill="hold">
                          <p:stCondLst>
                            <p:cond delay="0"/>
                          </p:stCondLst>
                          <p:childTnLst>
                            <p:par>
                              <p:cTn id="4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Можноиспользоватьлюбой316767"/>
                      </p:tgtEl>
                    </p:cond>
                  </p:nextCondLst>
                </p:seq>
                <p:seq concurrent="1" nextAc="seek">
                  <p:cTn id="46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Можноиспользоватьлюбой337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7" fill="hold">
                          <p:stCondLst>
                            <p:cond delay="0"/>
                          </p:stCondLst>
                          <p:childTnLst>
                            <p:par>
                              <p:cTn id="4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Можноиспользоватьлюбой337667"/>
                      </p:tgtEl>
                    </p:cond>
                  </p:nextCondLst>
                </p:seq>
                <p:seq concurrent="1" nextAc="seek">
                  <p:cTn id="47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Ониобаправильные,337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3" fill="hold">
                          <p:stCondLst>
                            <p:cond delay="0"/>
                          </p:stCondLst>
                          <p:childTnLst>
                            <p:par>
                              <p:cTn id="4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Ониобаправильные,337767"/>
                      </p:tgtEl>
                    </p:cond>
                  </p:nextCondLst>
                </p:seq>
                <p:seq concurrent="1" nextAc="seek">
                  <p:cTn id="47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Ониобаправильные,346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9" fill="hold">
                          <p:stCondLst>
                            <p:cond delay="0"/>
                          </p:stCondLst>
                          <p:childTnLst>
                            <p:par>
                              <p:cTn id="4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Ониобаправильные,346067"/>
                      </p:tgtEl>
                    </p:cond>
                  </p:nextCondLst>
                </p:seq>
                <p:seq concurrent="1" nextAc="seek">
                  <p:cTn id="48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Вобеихформулах346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5" fill="hold">
                          <p:stCondLst>
                            <p:cond delay="0"/>
                          </p:stCondLst>
                          <p:childTnLst>
                            <p:par>
                              <p:cTn id="4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Вобеихформулах346167"/>
                      </p:tgtEl>
                    </p:cond>
                  </p:nextCondLst>
                </p:seq>
                <p:seq concurrent="1" nextAc="seek">
                  <p:cTn id="49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Вобеихформулах356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91" fill="hold">
                          <p:stCondLst>
                            <p:cond delay="0"/>
                          </p:stCondLst>
                          <p:childTnLst>
                            <p:par>
                              <p:cTn id="4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Вобеихформулах356100"/>
                      </p:tgtEl>
                    </p:cond>
                  </p:nextCondLst>
                </p:seq>
                <p:seq concurrent="1" nextAc="seek">
                  <p:cTn id="49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будетумноженона356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97" fill="hold">
                          <p:stCondLst>
                            <p:cond delay="0"/>
                          </p:stCondLst>
                          <p:childTnLst>
                            <p:par>
                              <p:cTn id="4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будетумноженона356200"/>
                      </p:tgtEl>
                    </p:cond>
                  </p:nextCondLst>
                </p:seq>
                <p:seq concurrent="1" nextAc="seek">
                  <p:cTn id="50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будетумноженона362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03" fill="hold">
                          <p:stCondLst>
                            <p:cond delay="0"/>
                          </p:stCondLst>
                          <p:childTnLst>
                            <p:par>
                              <p:cTn id="5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будетумноженона362800"/>
                      </p:tgtEl>
                    </p:cond>
                  </p:nextCondLst>
                </p:seq>
                <p:seq concurrent="1" nextAc="seek">
                  <p:cTn id="50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Давайтеподробнеерассмотрим362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09" fill="hold">
                          <p:stCondLst>
                            <p:cond delay="0"/>
                          </p:stCondLst>
                          <p:childTnLst>
                            <p:par>
                              <p:cTn id="5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Давайтеподробнеерассмотрим362900"/>
                      </p:tgtEl>
                    </p:cond>
                  </p:nextCondLst>
                </p:seq>
                <p:seq concurrent="1" nextAc="seek">
                  <p:cTn id="51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Давайтеподробнеерассмотрим368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15" fill="hold">
                          <p:stCondLst>
                            <p:cond delay="0"/>
                          </p:stCondLst>
                          <p:childTnLst>
                            <p:par>
                              <p:cTn id="5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Давайтеподробнеерассмотрим368967"/>
                      </p:tgtEl>
                    </p:cond>
                  </p:nextCondLst>
                </p:seq>
                <p:seq concurrent="1" nextAc="seek">
                  <p:cTn id="52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натотслучай,369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21" fill="hold">
                          <p:stCondLst>
                            <p:cond delay="0"/>
                          </p:stCondLst>
                          <p:childTnLst>
                            <p:par>
                              <p:cTn id="5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натотслучай,369067"/>
                      </p:tgtEl>
                    </p:cond>
                  </p:nextCondLst>
                </p:seq>
                <p:seq concurrent="1" nextAc="seek">
                  <p:cTn id="52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натотслучай,377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27" fill="hold">
                          <p:stCondLst>
                            <p:cond delay="0"/>
                          </p:stCondLst>
                          <p:childTnLst>
                            <p:par>
                              <p:cTn id="5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натотслучай,377700"/>
                      </p:tgtEl>
                    </p:cond>
                  </p:nextCondLst>
                </p:seq>
                <p:seq concurrent="1" nextAc="seek">
                  <p:cTn id="53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Какужебыло377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3" fill="hold">
                          <p:stCondLst>
                            <p:cond delay="0"/>
                          </p:stCondLst>
                          <p:childTnLst>
                            <p:par>
                              <p:cTn id="5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7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Какужебыло377800"/>
                      </p:tgtEl>
                    </p:cond>
                  </p:nextCondLst>
                </p:seq>
                <p:seq concurrent="1" nextAc="seek">
                  <p:cTn id="53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Какужебыло384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9" fill="hold">
                          <p:stCondLst>
                            <p:cond delay="0"/>
                          </p:stCondLst>
                          <p:childTnLst>
                            <p:par>
                              <p:cTn id="5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Какужебыло384200"/>
                      </p:tgtEl>
                    </p:cond>
                  </p:nextCondLst>
                </p:seq>
                <p:seq concurrent="1" nextAc="seek">
                  <p:cTn id="54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Правиловторое:затем384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45" fill="hold">
                          <p:stCondLst>
                            <p:cond delay="0"/>
                          </p:stCondLst>
                          <p:childTnLst>
                            <p:par>
                              <p:cTn id="5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Правиловторое:затем384300"/>
                      </p:tgtEl>
                    </p:cond>
                  </p:nextCondLst>
                </p:seq>
                <p:seq concurrent="1" nextAc="seek">
                  <p:cTn id="55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Правиловторое:затем388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51" fill="hold">
                          <p:stCondLst>
                            <p:cond delay="0"/>
                          </p:stCondLst>
                          <p:childTnLst>
                            <p:par>
                              <p:cTn id="5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Правиловторое:затем388667"/>
                      </p:tgtEl>
                    </p:cond>
                  </p:nextCondLst>
                </p:seq>
                <p:seq concurrent="1" nextAc="seek">
                  <p:cTn id="55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илиизвлечениекорня.388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57" fill="hold">
                          <p:stCondLst>
                            <p:cond delay="0"/>
                          </p:stCondLst>
                          <p:childTnLst>
                            <p:par>
                              <p:cTn id="5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илиизвлечениекорня.388767"/>
                      </p:tgtEl>
                    </p:cond>
                  </p:nextCondLst>
                </p:seq>
                <p:seq concurrent="1" nextAc="seek">
                  <p:cTn id="56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илиизвлечениекорня.394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63" fill="hold">
                          <p:stCondLst>
                            <p:cond delay="0"/>
                          </p:stCondLst>
                          <p:childTnLst>
                            <p:par>
                              <p:cTn id="5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илиизвлечениекорня.394167"/>
                      </p:tgtEl>
                    </p:cond>
                  </p:nextCondLst>
                </p:seq>
                <p:seq concurrent="1" nextAc="seek">
                  <p:cTn id="56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Правилотретье:после394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69" fill="hold">
                          <p:stCondLst>
                            <p:cond delay="0"/>
                          </p:stCondLst>
                          <p:childTnLst>
                            <p:par>
                              <p:cTn id="5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Правилотретье:после394267"/>
                      </p:tgtEl>
                    </p:cond>
                  </p:nextCondLst>
                </p:seq>
                <p:seq concurrent="1" nextAc="seek">
                  <p:cTn id="57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Правилотретье:после402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75" fill="hold">
                          <p:stCondLst>
                            <p:cond delay="0"/>
                          </p:stCondLst>
                          <p:childTnLst>
                            <p:par>
                              <p:cTn id="5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Правилотретье:после402167"/>
                      </p:tgtEl>
                    </p:cond>
                  </p:nextCondLst>
                </p:seq>
                <p:seq concurrent="1" nextAc="seek">
                  <p:cTn id="58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Такимобразом,после402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81" fill="hold">
                          <p:stCondLst>
                            <p:cond delay="0"/>
                          </p:stCondLst>
                          <p:childTnLst>
                            <p:par>
                              <p:cTn id="5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5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Такимобразом,после402267"/>
                      </p:tgtEl>
                    </p:cond>
                  </p:nextCondLst>
                </p:seq>
                <p:seq concurrent="1" nextAc="seek">
                  <p:cTn id="58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Такимобразом,после406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87" fill="hold">
                          <p:stCondLst>
                            <p:cond delay="0"/>
                          </p:stCondLst>
                          <p:childTnLst>
                            <p:par>
                              <p:cTn id="5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Такимобразом,после406033"/>
                      </p:tgtEl>
                    </p:cond>
                  </p:nextCondLst>
                </p:seq>
                <p:seq concurrent="1" nextAc="seek">
                  <p:cTn id="59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умножениеилиделение406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3" fill="hold">
                          <p:stCondLst>
                            <p:cond delay="0"/>
                          </p:stCondLst>
                          <p:childTnLst>
                            <p:par>
                              <p:cTn id="5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умножениеилиделение406133"/>
                      </p:tgtEl>
                    </p:cond>
                  </p:nextCondLst>
                </p:seq>
                <p:seq concurrent="1" nextAc="seek">
                  <p:cTn id="59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умножениеилиделение413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9" fill="hold">
                          <p:stCondLst>
                            <p:cond delay="0"/>
                          </p:stCondLst>
                          <p:childTnLst>
                            <p:par>
                              <p:cTn id="6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умножениеилиделение413167"/>
                      </p:tgtEl>
                    </p:cond>
                  </p:nextCondLst>
                </p:seq>
                <p:seq concurrent="1" nextAc="seek">
                  <p:cTn id="60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Вданномпримере,413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05" fill="hold">
                          <p:stCondLst>
                            <p:cond delay="0"/>
                          </p:stCondLst>
                          <p:childTnLst>
                            <p:par>
                              <p:cTn id="60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Вданномпримере,413267"/>
                      </p:tgtEl>
                    </p:cond>
                  </p:nextCondLst>
                </p:seq>
                <p:seq concurrent="1" nextAc="seek">
                  <p:cTn id="61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Вданномпримере,427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11" fill="hold">
                          <p:stCondLst>
                            <p:cond delay="0"/>
                          </p:stCondLst>
                          <p:childTnLst>
                            <p:par>
                              <p:cTn id="6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4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Вданномпримере,427300"/>
                      </p:tgtEl>
                    </p:cond>
                  </p:nextCondLst>
                </p:seq>
                <p:seq concurrent="1" nextAc="seek">
                  <p:cTn id="61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азатемчисло427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17" fill="hold">
                          <p:stCondLst>
                            <p:cond delay="0"/>
                          </p:stCondLst>
                          <p:childTnLst>
                            <p:par>
                              <p:cTn id="6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1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азатемчисло427400"/>
                      </p:tgtEl>
                    </p:cond>
                  </p:nextCondLst>
                </p:seq>
                <p:seq concurrent="1" nextAc="seek">
                  <p:cTn id="62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азатемчисло433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23" fill="hold">
                          <p:stCondLst>
                            <p:cond delay="0"/>
                          </p:stCondLst>
                          <p:childTnLst>
                            <p:par>
                              <p:cTn id="6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азатемчисло433167"/>
                      </p:tgtEl>
                    </p:cond>
                  </p:nextCondLst>
                </p:seq>
                <p:seq concurrent="1" nextAc="seek">
                  <p:cTn id="62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Правилочетвертое:в433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29" fill="hold">
                          <p:stCondLst>
                            <p:cond delay="0"/>
                          </p:stCondLst>
                          <p:childTnLst>
                            <p:par>
                              <p:cTn id="6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Правилочетвертое:в433267"/>
                      </p:tgtEl>
                    </p:cond>
                  </p:nextCondLst>
                </p:seq>
                <p:seq concurrent="1" nextAc="seek">
                  <p:cTn id="63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Правилочетвертое:в440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35" fill="hold">
                          <p:stCondLst>
                            <p:cond delay="0"/>
                          </p:stCondLst>
                          <p:childTnLst>
                            <p:par>
                              <p:cTn id="6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Правилочетвертое:в440567"/>
                      </p:tgtEl>
                    </p:cond>
                  </p:nextCondLst>
                </p:seq>
                <p:seq concurrent="1" nextAc="seek">
                  <p:cTn id="64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Наконецпослевсех440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41" fill="hold">
                          <p:stCondLst>
                            <p:cond delay="0"/>
                          </p:stCondLst>
                          <p:childTnLst>
                            <p:par>
                              <p:cTn id="6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Наконецпослевсех440667"/>
                      </p:tgtEl>
                    </p:cond>
                  </p:nextCondLst>
                </p:seq>
                <p:seq concurrent="1" nextAc="seek">
                  <p:cTn id="64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Наконецпослевсех446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47" fill="hold">
                          <p:stCondLst>
                            <p:cond delay="0"/>
                          </p:stCondLst>
                          <p:childTnLst>
                            <p:par>
                              <p:cTn id="6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Наконецпослевсех446933"/>
                      </p:tgtEl>
                    </p:cond>
                  </p:nextCondLst>
                </p:seq>
                <p:seq concurrent="1" nextAc="seek">
                  <p:cTn id="65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Такимобразом,в447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53" fill="hold">
                          <p:stCondLst>
                            <p:cond delay="0"/>
                          </p:stCondLst>
                          <p:childTnLst>
                            <p:par>
                              <p:cTn id="6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Такимобразом,в447033"/>
                      </p:tgtEl>
                    </p:cond>
                  </p:nextCondLst>
                </p:seq>
                <p:seq concurrent="1" nextAc="seek">
                  <p:cTn id="65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Такимобразом,в456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59" fill="hold">
                          <p:stCondLst>
                            <p:cond delay="0"/>
                          </p:stCondLst>
                          <p:childTnLst>
                            <p:par>
                              <p:cTn id="6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Такимобразом,в456200"/>
                      </p:tgtEl>
                    </p:cond>
                  </p:nextCondLst>
                </p:seq>
                <p:seq concurrent="1" nextAc="seek">
                  <p:cTn id="66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умножаетсяна2456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65" fill="hold">
                          <p:stCondLst>
                            <p:cond delay="0"/>
                          </p:stCondLst>
                          <p:childTnLst>
                            <p:par>
                              <p:cTn id="6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умножаетсяна2456300"/>
                      </p:tgtEl>
                    </p:cond>
                  </p:nextCondLst>
                </p:seq>
                <p:seq concurrent="1" nextAc="seek">
                  <p:cTn id="67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умножаетсяна2466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1" fill="hold">
                          <p:stCondLst>
                            <p:cond delay="0"/>
                          </p:stCondLst>
                          <p:childTnLst>
                            <p:par>
                              <p:cTn id="6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4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умножаетсяна2466000"/>
                      </p:tgtEl>
                    </p:cond>
                  </p:nextCondLst>
                </p:seq>
                <p:seq concurrent="1" nextAc="seek">
                  <p:cTn id="67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Чтобыбылолегче466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77" fill="hold">
                          <p:stCondLst>
                            <p:cond delay="0"/>
                          </p:stCondLst>
                          <p:childTnLst>
                            <p:par>
                              <p:cTn id="6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1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Чтобыбылолегче466100"/>
                      </p:tgtEl>
                    </p:cond>
                  </p:nextCondLst>
                </p:seq>
                <p:seq concurrent="1" nextAc="seek">
                  <p:cTn id="68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Чтобыбылолегче473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83" fill="hold">
                          <p:stCondLst>
                            <p:cond delay="0"/>
                          </p:stCondLst>
                          <p:childTnLst>
                            <p:par>
                              <p:cTn id="6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6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Чтобыбылолегче473933"/>
                      </p:tgtEl>
                    </p:cond>
                  </p:nextCondLst>
                </p:seq>
                <p:seq concurrent="1" nextAc="seek">
                  <p:cTn id="68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&quot;Собака-поводырьуказываладорогу474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89" fill="hold">
                          <p:stCondLst>
                            <p:cond delay="0"/>
                          </p:stCondLst>
                          <p:childTnLst>
                            <p:par>
                              <p:cTn id="6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3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&quot;Собака-поводырьуказываладорогу474033"/>
                      </p:tgtEl>
                    </p:cond>
                  </p:nextCondLst>
                </p:seq>
                <p:seq concurrent="1" nextAc="seek">
                  <p:cTn id="69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&quot;Собака-поводырьуказываладорогу481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95" fill="hold">
                          <p:stCondLst>
                            <p:cond delay="0"/>
                          </p:stCondLst>
                          <p:childTnLst>
                            <p:par>
                              <p:cTn id="6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&quot;Собака-поводырьуказываладорогу481600"/>
                      </p:tgtEl>
                    </p:cond>
                  </p:nextCondLst>
                </p:seq>
                <p:seq concurrent="1" nextAc="seek">
                  <p:cTn id="70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скобках,затем—481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01" fill="hold">
                          <p:stCondLst>
                            <p:cond delay="0"/>
                          </p:stCondLst>
                          <p:childTnLst>
                            <p:par>
                              <p:cTn id="7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скобках,затем—481700"/>
                      </p:tgtEl>
                    </p:cond>
                  </p:nextCondLst>
                </p:seq>
                <p:seq concurrent="1" nextAc="seek">
                  <p:cTn id="70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скобках,затем—488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07" fill="hold">
                          <p:stCondLst>
                            <p:cond delay="0"/>
                          </p:stCondLst>
                          <p:childTnLst>
                            <p:par>
                              <p:cTn id="7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0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скобках,затем—488967"/>
                      </p:tgtEl>
                    </p:cond>
                  </p:nextCondLst>
                </p:seq>
                <p:seq concurrent="1" nextAc="seek">
                  <p:cTn id="71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умножениеиделение489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3" fill="hold">
                          <p:stCondLst>
                            <p:cond delay="0"/>
                          </p:stCondLst>
                          <p:childTnLst>
                            <p:par>
                              <p:cTn id="7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7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умножениеиделение489067"/>
                      </p:tgtEl>
                    </p:cond>
                  </p:nextCondLst>
                </p:seq>
                <p:seq concurrent="1" nextAc="seek">
                  <p:cTn id="71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умножениеиделение493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9" fill="hold">
                          <p:stCondLst>
                            <p:cond delay="0"/>
                          </p:stCondLst>
                          <p:childTnLst>
                            <p:par>
                              <p:cTn id="7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умножениеиделение493267"/>
                      </p:tgtEl>
                    </p:cond>
                  </p:nextCondLst>
                </p:seq>
                <p:seq concurrent="1" nextAc="seek">
                  <p:cTn id="72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и,наконец,сложение493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25" fill="hold">
                          <p:stCondLst>
                            <p:cond delay="0"/>
                          </p:stCondLst>
                          <p:childTnLst>
                            <p:par>
                              <p:cTn id="7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и,наконец,сложение493367"/>
                      </p:tgtEl>
                    </p:cond>
                  </p:nextCondLst>
                </p:seq>
                <p:seq concurrent="1" nextAc="seek">
                  <p:cTn id="73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и,наконец,сложение499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31" fill="hold">
                          <p:stCondLst>
                            <p:cond delay="0"/>
                          </p:stCondLst>
                          <p:childTnLst>
                            <p:par>
                              <p:cTn id="7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4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и,наконец,сложение499567"/>
                      </p:tgtEl>
                    </p:cond>
                  </p:nextCondLst>
                </p:seq>
                <p:seq concurrent="1" nextAc="seek">
                  <p:cTn id="73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Вотещеодно499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37" fill="hold">
                          <p:stCondLst>
                            <p:cond delay="0"/>
                          </p:stCondLst>
                          <p:childTnLst>
                            <p:par>
                              <p:cTn id="7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1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Вотещеодно499667"/>
                      </p:tgtEl>
                    </p:cond>
                  </p:nextCondLst>
                </p:seq>
                <p:seq concurrent="1" nextAc="seek">
                  <p:cTn id="74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Вотещеодно506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43" fill="hold">
                          <p:stCondLst>
                            <p:cond delay="0"/>
                          </p:stCondLst>
                          <p:childTnLst>
                            <p:par>
                              <p:cTn id="7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6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Вотещеодно506333"/>
                      </p:tgtEl>
                    </p:cond>
                  </p:nextCondLst>
                </p:seq>
                <p:seq concurrent="1" nextAc="seek">
                  <p:cTn id="74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вскобках,затем506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49" fill="hold">
                          <p:stCondLst>
                            <p:cond delay="0"/>
                          </p:stCondLst>
                          <p:childTnLst>
                            <p:par>
                              <p:cTn id="7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вскобках,затем506433"/>
                      </p:tgtEl>
                    </p:cond>
                  </p:nextCondLst>
                </p:seq>
                <p:seq concurrent="1" nextAc="seek">
                  <p:cTn id="75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вскобках,затем512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55" fill="hold">
                          <p:stCondLst>
                            <p:cond delay="0"/>
                          </p:stCondLst>
                          <p:childTnLst>
                            <p:par>
                              <p:cTn id="7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8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вскобках,затем512900"/>
                      </p:tgtEl>
                    </p:cond>
                  </p:nextCondLst>
                </p:seq>
                <p:seq concurrent="1" nextAc="seek">
                  <p:cTn id="76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делениеиумножение513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61" fill="hold">
                          <p:stCondLst>
                            <p:cond delay="0"/>
                          </p:stCondLst>
                          <p:childTnLst>
                            <p:par>
                              <p:cTn id="7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5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делениеиумножение513000"/>
                      </p:tgtEl>
                    </p:cond>
                  </p:nextCondLst>
                </p:seq>
                <p:seq concurrent="1" nextAc="seek">
                  <p:cTn id="76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делениеиумножение516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67" fill="hold">
                          <p:stCondLst>
                            <p:cond delay="0"/>
                          </p:stCondLst>
                          <p:childTnLst>
                            <p:par>
                              <p:cTn id="7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0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делениеиумножение516933"/>
                      </p:tgtEl>
                    </p:cond>
                  </p:nextCondLst>
                </p:seq>
                <p:seq concurrent="1" nextAc="seek">
                  <p:cTn id="77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и,наконец,сложение517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73" fill="hold">
                          <p:stCondLst>
                            <p:cond delay="0"/>
                          </p:stCondLst>
                          <p:childTnLst>
                            <p:par>
                              <p:cTn id="7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и,наконец,сложение517033"/>
                      </p:tgtEl>
                    </p:cond>
                  </p:nextCondLst>
                </p:seq>
                <p:seq concurrent="1" nextAc="seek">
                  <p:cTn id="77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и,наконец,сложение522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79" fill="hold">
                          <p:stCondLst>
                            <p:cond delay="0"/>
                          </p:stCondLst>
                          <p:childTnLst>
                            <p:par>
                              <p:cTn id="7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8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2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и,наконец,сложение522933"/>
                      </p:tgtEl>
                    </p:cond>
                  </p:nextCondLst>
                </p:seq>
                <p:seq concurrent="1" nextAc="seek">
                  <p:cTn id="78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Вследующемразделе523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85" fill="hold">
                          <p:stCondLst>
                            <p:cond delay="0"/>
                          </p:stCondLst>
                          <p:childTnLst>
                            <p:par>
                              <p:cTn id="7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8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9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Вследующемразделе523033"/>
                      </p:tgtEl>
                    </p:cond>
                  </p:nextCondLst>
                </p:seq>
                <p:seq concurrent="1" nextAc="seek">
                  <p:cTn id="79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One_movie_VF101913427Вследующемразделе52875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91" fill="hold">
                          <p:stCondLst>
                            <p:cond delay="0"/>
                          </p:stCondLst>
                          <p:childTnLst>
                            <p:par>
                              <p:cTn id="7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One_movie_VF101913427Вследующемразделе528750"/>
                      </p:tgtEl>
                    </p:cond>
                  </p:nextCondLst>
                </p:seq>
              </p:childTnLst>
            </p:cTn>
          </p:par>
        </p:tnLst>
        <p:bldLst>
          <p:bldP spid="7" grpId="0" build="p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0" grpId="1" animBg="1"/>
          <p:bldP spid="51" grpId="0" animBg="1"/>
          <p:bldP spid="51" grpId="1" animBg="1"/>
          <p:bldP spid="52" grpId="0" animBg="1"/>
          <p:bldP spid="52" grpId="1" animBg="1"/>
          <p:bldP spid="53" grpId="0" animBg="1"/>
          <p:bldP spid="53" grpId="1" animBg="1"/>
          <p:bldP spid="54" grpId="0" animBg="1"/>
          <p:bldP spid="54" grpId="1" animBg="1"/>
          <p:bldP spid="55" grpId="0" animBg="1"/>
          <p:bldP spid="55" grpId="1" animBg="1"/>
          <p:bldP spid="56" grpId="0" animBg="1"/>
          <p:bldP spid="56" grpId="1" animBg="1"/>
          <p:bldP spid="57" grpId="0" animBg="1"/>
          <p:bldP spid="57" grpId="1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3" grpId="0" animBg="1"/>
          <p:bldP spid="63" grpId="1" animBg="1"/>
          <p:bldP spid="64" grpId="0" animBg="1"/>
          <p:bldP spid="64" grpId="1" animBg="1"/>
          <p:bldP spid="65" grpId="0" animBg="1"/>
          <p:bldP spid="65" grpId="1" animBg="1"/>
          <p:bldP spid="66" grpId="0" animBg="1"/>
          <p:bldP spid="66" grpId="1" animBg="1"/>
          <p:bldP spid="67" grpId="0" animBg="1"/>
          <p:bldP spid="67" grpId="1" animBg="1"/>
          <p:bldP spid="68" grpId="0" animBg="1"/>
          <p:bldP spid="68" grpId="1" animBg="1"/>
          <p:bldP spid="69" grpId="0" animBg="1"/>
          <p:bldP spid="69" grpId="1" animBg="1"/>
          <p:bldP spid="70" grpId="0" animBg="1"/>
          <p:bldP spid="70" grpId="1" animBg="1"/>
          <p:bldP spid="71" grpId="0" animBg="1"/>
          <p:bldP spid="71" grpId="1" animBg="1"/>
          <p:bldP spid="72" grpId="0" animBg="1"/>
          <p:bldP spid="72" grpId="1" animBg="1"/>
          <p:bldP spid="73" grpId="0" animBg="1"/>
          <p:bldP spid="73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0" restart="whenNotActive" fill="hold" evtFilter="cancelBubble" nodeType="interactiveSeq">
                    <p:stCondLst>
                      <p:cond evt="onClick" delay="0">
                        <p:tgtEl>
                          <p:spTgt spid="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" fill="hold">
                          <p:stCondLst>
                            <p:cond delay="0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14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"/>
                      </p:tgtEl>
                    </p:cond>
                  </p:nextCondLst>
                </p:seq>
                <p:video>
                  <p:cMediaNode vol="80000">
                    <p:cTn id="15" fill="hold" display="0">
                      <p:stCondLst>
                        <p:cond delay="indefinite"/>
                      </p:stCondLst>
                    </p:cTn>
                    <p:tgtEl>
                      <p:spTgt spid="6"/>
                    </p:tgtEl>
                  </p:cMediaNode>
                </p:video>
              </p:childTnLst>
            </p:cTn>
          </p:par>
        </p:tnLst>
        <p:bldLst>
          <p:bldP spid="7" grpId="0" build="p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/>
              <a:t>Ссылки на ячейки в формулах</a:t>
            </a:r>
            <a:endParaRPr lang="ru-RU" sz="320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048000" y="6356350"/>
            <a:ext cx="2971800" cy="365125"/>
          </a:xfrm>
        </p:spPr>
        <p:txBody>
          <a:bodyPr/>
          <a:lstStyle/>
          <a:p>
            <a:r>
              <a:rPr lang="ru-RU" dirty="0">
                <a:solidFill>
                  <a:prstClr val="black">
                    <a:tint val="75000"/>
                  </a:prstClr>
                </a:solidFill>
              </a:rPr>
              <a:t>Знакомство с приложением Excel 2010: создание формул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24000" y="5562600"/>
            <a:ext cx="5943600" cy="685800"/>
          </a:xfrm>
        </p:spPr>
        <p:txBody>
          <a:bodyPr/>
          <a:lstStyle/>
          <a:p>
            <a:pPr lvl="0"/>
            <a:r>
              <a:rPr lang="ru-RU" dirty="0"/>
              <a:t>Чтобы показать элементы управления видеоклипом, наведите на него указатель мыши. Чтобы перейти вперед или назад, перетащите ползунок или щелкните нужное место на индикаторе выполнения.</a:t>
            </a:r>
          </a:p>
          <a:p>
            <a:endParaRPr lang="ru-RU" dirty="0"/>
          </a:p>
        </p:txBody>
      </p:sp>
      <p:pic>
        <p:nvPicPr>
          <p:cNvPr id="6" name="xlCreateFormulas_Two_movie_VF101913422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>
                  <p14:bmkLst>
                    <p14:bmk name="xlCreateFormulas_Two_movie_VF101913422Впоследнемвидеоролике7000" time="7000"/>
                    <p14:bmk name="xlCreateFormulas_Two_movie_VF101913422Впоследнемвидеоролике14700" time="14700"/>
                    <p14:bmk name="xlCreateFormulas_Two_movie_VF101913422Теперьяпокажу,14800" time="14800"/>
                    <p14:bmk name="xlCreateFormulas_Two_movie_VF101913422Теперьяпокажу,20333" time="20333"/>
                    <p14:bmk name="xlCreateFormulas_Two_movie_VF101913422Припоследующемизменении20433" time="20433"/>
                    <p14:bmk name="xlCreateFormulas_Two_movie_VF101913422Припоследующемизменении26900" time="26900"/>
                    <p14:bmk name="xlCreateFormulas_Two_movie_VF101913422Возможно,выуже27000" time="27000"/>
                    <p14:bmk name="xlCreateFormulas_Two_movie_VF101913422Возможно,выуже32433" time="32433"/>
                    <p14:bmk name="xlCreateFormulas_Two_movie_VF101913422поэтомуясделаю32533" time="32533"/>
                    <p14:bmk name="xlCreateFormulas_Two_movie_VF101913422поэтомуясделаю34933" time="34933"/>
                    <p14:bmk name="xlCreateFormulas_Two_movie_VF101913422Электроннаятаблицаразделена35033" time="35033"/>
                    <p14:bmk name="xlCreateFormulas_Two_movie_VF101913422Электроннаятаблицаразделена40767" time="40767"/>
                    <p14:bmk name="xlCreateFormulas_Two_movie_VF101913422Всестолбцыимеют40867" time="40867"/>
                    <p14:bmk name="xlCreateFormulas_Two_movie_VF101913422Всестолбцыимеют51800" time="51800"/>
                    <p14:bmk name="xlCreateFormulas_Two_movie_VF101913422Строкиимеютчисловые51900" time="51900"/>
                    <p14:bmk name="xlCreateFormulas_Two_movie_VF101913422Строкиимеютчисловые62967" time="62967"/>
                    <p14:bmk name="xlCreateFormulas_Two_movie_VF101913422Ячейка—это63067" time="63067"/>
                    <p14:bmk name="xlCreateFormulas_Two_movie_VF101913422Ячейка—это69067" time="69067"/>
                    <p14:bmk name="xlCreateFormulas_Two_movie_VF101913422ичисловыезаголовки69167" time="69167"/>
                    <p14:bmk name="xlCreateFormulas_Two_movie_VF101913422ичисловыезаголовки76367" time="76367"/>
                    <p14:bmk name="xlCreateFormulas_Two_movie_VF101913422Например,щелкнемздесь,76467" time="76467"/>
                    <p14:bmk name="xlCreateFormulas_Two_movie_VF101913422Например,щелкнемздесь,86700" time="86700"/>
                    <p14:bmk name="xlCreateFormulas_Two_movie_VF101913422азначитссылкой86800" time="86800"/>
                    <p14:bmk name="xlCreateFormulas_Two_movie_VF101913422азначитссылкой92900" time="92900"/>
                    <p14:bmk name="xlCreateFormulas_Two_movie_VF101913422Чтобыубедитьсяв93000" time="93000"/>
                    <p14:bmk name="xlCreateFormulas_Two_movie_VF101913422Чтобыубедитьсяв102467" time="102467"/>
                    <p14:bmk name="xlCreateFormulas_Two_movie_VF101913422Ссылкинаячейки102567" time="102567"/>
                    <p14:bmk name="xlCreateFormulas_Two_movie_VF101913422Ссылкинаячейки107167" time="107167"/>
                    <p14:bmk name="xlCreateFormulas_Two_movie_VF101913422ноиявляются107267" time="107267"/>
                    <p14:bmk name="xlCreateFormulas_Two_movie_VF101913422ноиявляются114567" time="114567"/>
                    <p14:bmk name="xlCreateFormulas_Two_movie_VF101913422ВячейкуA1114667" time="114667"/>
                    <p14:bmk name="xlCreateFormulas_Two_movie_VF101913422ВячейкуA1124767" time="124767"/>
                    <p14:bmk name="xlCreateFormulas_Two_movie_VF101913422Обратитевниманиена124867" time="124867"/>
                    <p14:bmk name="xlCreateFormulas_Two_movie_VF101913422Обратитевниманиена129600" time="129600"/>
                    <p14:bmk name="xlCreateFormulas_Two_movie_VF101913422указываетнато,129700" time="129700"/>
                    <p14:bmk name="xlCreateFormulas_Two_movie_VF101913422указываетнато,136267" time="136267"/>
                    <p14:bmk name="xlCreateFormulas_Two_movie_VF101913422Теперьвячейке136367" time="136367"/>
                    <p14:bmk name="xlCreateFormulas_Two_movie_VF101913422Теперьвячейке143867" time="143867"/>
                    <p14:bmk name="xlCreateFormulas_Two_movie_VF101913422Еслизаменитьчисло143967" time="143967"/>
                    <p14:bmk name="xlCreateFormulas_Two_movie_VF101913422Еслизаменитьчисло152233" time="152233"/>
                    <p14:bmk name="xlCreateFormulas_Two_movie_VF101913422значениеячейкиA2152333" time="152333"/>
                    <p14:bmk name="xlCreateFormulas_Two_movie_VF101913422значениеячейкиA2159433" time="159433"/>
                    <p14:bmk name="xlCreateFormulas_Two_movie_VF101913422Иещеодин159533" time="159533"/>
                    <p14:bmk name="xlCreateFormulas_Two_movie_VF101913422Иещеодин173400" time="173400"/>
                    <p14:bmk name="xlCreateFormulas_Two_movie_VF101913422Еслипослеэтого173500" time="173500"/>
                    <p14:bmk name="xlCreateFormulas_Two_movie_VF101913422Еслипослеэтого184633" time="184633"/>
                    <p14:bmk name="xlCreateFormulas_Two_movie_VF101913422значениеячейкиA2184733" time="184733"/>
                    <p14:bmk name="xlCreateFormulas_Two_movie_VF101913422значениеячейкиA2191533" time="191533"/>
                    <p14:bmk name="xlCreateFormulas_Two_movie_VF101913422суммавэтой191633" time="191633"/>
                    <p14:bmk name="xlCreateFormulas_Two_movie_VF101913422суммавэтой200500" time="200500"/>
                    <p14:bmk name="xlCreateFormulas_Two_movie_VF101913422Вследующемпримере200600" time="200600"/>
                    <p14:bmk name="xlCreateFormulas_Two_movie_VF101913422Вследующемпримере208667" time="208667"/>
                    <p14:bmk name="xlCreateFormulas_Two_movie_VF101913422Сначалавведемчисла.208767" time="208767"/>
                    <p14:bmk name="xlCreateFormulas_Two_movie_VF101913422Сначалавведемчисла.220567" time="220567"/>
                    <p14:bmk name="xlCreateFormulas_Two_movie_VF101913422Теперьвведемформулу.220667" time="220667"/>
                    <p14:bmk name="xlCreateFormulas_Two_movie_VF101913422Теперьвведемформулу.222933" time="222933"/>
                    <p14:bmk name="xlCreateFormulas_Two_movie_VF101913422&quot;Равно&quot;,раньшемы223033" time="223033"/>
                    <p14:bmk name="xlCreateFormulas_Two_movie_VF101913422&quot;Равно&quot;,раньшемы230667" time="230667"/>
                    <p14:bmk name="xlCreateFormulas_Two_movie_VF101913422Вокругнеепоявилась230767" time="230767"/>
                    <p14:bmk name="xlCreateFormulas_Two_movie_VF101913422Вокругнеепоявилась238600" time="238600"/>
                    <p14:bmk name="xlCreateFormulas_Two_movie_VF101913422Разделимсодержимоеячейки238700" time="238700"/>
                    <p14:bmk name="xlCreateFormulas_Two_movie_VF101913422Разделимсодержимоеячейки249167" time="249167"/>
                    <p14:bmk name="xlCreateFormulas_Two_movie_VF101913422азатемприбавим249267" time="249267"/>
                    <p14:bmk name="xlCreateFormulas_Two_movie_VF101913422азатемприбавим260733" time="260733"/>
                    <p14:bmk name="xlCreateFormulas_Two_movie_VF101913422НажмемклавишуВВОД260833" time="260833"/>
                    <p14:bmk name="xlCreateFormulas_Two_movie_VF101913422НажмемклавишуВВОД266800" time="266800"/>
                    <p14:bmk name="xlCreateFormulas_Two_movie_VF101913422Посколькувформуле266900" time="266900"/>
                    <p14:bmk name="xlCreateFormulas_Two_movie_VF101913422Посколькувформуле272633" time="272633"/>
                    <p14:bmk name="xlCreateFormulas_Two_movie_VF101913422этичисламожно272733" time="272733"/>
                    <p14:bmk name="xlCreateFormulas_Two_movie_VF101913422этичисламожно280300" time="280300"/>
                    <p14:bmk name="xlCreateFormulas_Two_movie_VF101913422Например,заменимчисло280400" time="280400"/>
                    <p14:bmk name="xlCreateFormulas_Two_movie_VF101913422Например,заменимчисло288933" time="288933"/>
                    <p14:bmk name="xlCreateFormulas_Two_movie_VF101913422D4,нажмемклавишу289033" time="289033"/>
                    <p14:bmk name="xlCreateFormulas_Two_movie_VF101913422D4,нажмемклавишу300133" time="300133"/>
                    <p14:bmk name="xlCreateFormulas_Two_movie_VF101913422Аэтозначение300233" time="300233"/>
                    <p14:bmk name="xlCreateFormulas_Two_movie_VF101913422Аэтозначение316200" time="316200"/>
                    <p14:bmk name="xlCreateFormulas_Two_movie_VF101913422Этизначенияможно316300" time="316300"/>
                    <p14:bmk name="xlCreateFormulas_Two_movie_VF101913422Этизначенияможно329600" time="329600"/>
                    <p14:bmk name="xlCreateFormulas_Two_movie_VF101913422Водномиз329700" time="329700"/>
                    <p14:bmk name="xlCreateFormulas_Two_movie_VF101913422Водномиз336533" time="336533"/>
                    <p14:bmk name="xlCreateFormulas_Two_movie_VF101913422нопередэтим336633" time="336633"/>
                    <p14:bmk name="xlCreateFormulas_Two_movie_VF101913422нопередэтим345500" time="345500"/>
                  </p14:bmkLst>
                </p14:media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1524000" y="992188"/>
            <a:ext cx="5943600" cy="4457700"/>
          </a:xfrm>
        </p:spPr>
      </p:pic>
      <p:sp>
        <p:nvSpPr>
          <p:cNvPr id="8" name="xlCreateFormulas_Two_movie_VF101913422Впоследнемвидеоролике700014700"/>
          <p:cNvSpPr txBox="1"/>
          <p:nvPr>
            <p:custDataLst>
              <p:tags r:id="rId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последнем видеоролике были показаны арифметические операции, выполняемые путем ввода чисел в формулы.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" name="xlCreateFormulas_Two_movie_VF101913422Теперьяпокажу,1480020333"/>
          <p:cNvSpPr txBox="1"/>
          <p:nvPr>
            <p:custDataLst>
              <p:tags r:id="rId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 я покажу, как создавать формулы с использованием ссылок на ячейки.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" name="xlCreateFormulas_Two_movie_VF101913422Припоследующемизменении2043326900"/>
          <p:cNvSpPr txBox="1"/>
          <p:nvPr>
            <p:custDataLst>
              <p:tags r:id="rId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При последующем изменении значения в ячейке Excel автоматически обновит результат формулы.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1" name="xlCreateFormulas_Two_movie_VF101913422Возможно,выуже2700032433"/>
          <p:cNvSpPr txBox="1"/>
          <p:nvPr>
            <p:custDataLst>
              <p:tags r:id="rId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Возможно, вы уже знакомы со ссылками на ячейки, но давно их не использовали,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" name="xlCreateFormulas_Two_movie_VF101913422поэтомуясделаю3253334933"/>
          <p:cNvSpPr txBox="1"/>
          <p:nvPr>
            <p:custDataLst>
              <p:tags r:id="rId8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поэтому я сделаю краткий обзор.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" name="xlCreateFormulas_Two_movie_VF101913422Электроннаятаблицаразделена3503340767"/>
          <p:cNvSpPr txBox="1"/>
          <p:nvPr>
            <p:custDataLst>
              <p:tags r:id="rId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Электронная таблица разделена на столбцы, строки и ячейки.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4" name="xlCreateFormulas_Two_movie_VF101913422Всестолбцыимеют4086751800"/>
          <p:cNvSpPr txBox="1"/>
          <p:nvPr>
            <p:custDataLst>
              <p:tags r:id="rId1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Все столбцы имеют буквенные заголовки в верхней части таблицы, начиная с букв A, B, C и т. д.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" name="xlCreateFormulas_Two_movie_VF101913422Строкиимеютчисловые5190062967"/>
          <p:cNvSpPr txBox="1"/>
          <p:nvPr>
            <p:custDataLst>
              <p:tags r:id="rId1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Строки имеют числовые заголовки в левой части таблицы, начиная с цифр 1, 2, 3 и т. д.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6" name="xlCreateFormulas_Two_movie_VF101913422Ячейка—это6306769067"/>
          <p:cNvSpPr txBox="1"/>
          <p:nvPr>
            <p:custDataLst>
              <p:tags r:id="rId1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Ячейка — это место пересечения столбца и строки. Буквенные заголовки столбцов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7" name="xlCreateFormulas_Two_movie_VF101913422ичисловыезаголовки6916776367"/>
          <p:cNvSpPr txBox="1"/>
          <p:nvPr>
            <p:custDataLst>
              <p:tags r:id="rId1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и числовые заголовки строк указывают расположение ячейки в таблице при ее выделении.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8" name="xlCreateFormulas_Two_movie_VF101913422Например,щелкнемздесь,7646786700"/>
          <p:cNvSpPr txBox="1"/>
          <p:nvPr>
            <p:custDataLst>
              <p:tags r:id="rId1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Например, щелкнем здесь, в этой ячейке. Вы заметили, что столбец F и строка 5 стали выделенными,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9" name="xlCreateFormulas_Two_movie_VF101913422азначитссылкой8680092900"/>
          <p:cNvSpPr txBox="1"/>
          <p:nvPr>
            <p:custDataLst>
              <p:tags r:id="rId15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а значит ссылкой на ячейку или ее адресом является F5.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0" name="xlCreateFormulas_Two_movie_VF101913422Чтобыубедитьсяв93000102467"/>
          <p:cNvSpPr txBox="1"/>
          <p:nvPr>
            <p:custDataLst>
              <p:tags r:id="rId16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Чтобы убедиться в этом, наведем указатель на расположенное над таблицей поле "Имя", которое содержит значение "F5".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1" name="xlCreateFormulas_Two_movie_VF101913422Ссылкинаячейки102567107167"/>
          <p:cNvSpPr txBox="1"/>
          <p:nvPr>
            <p:custDataLst>
              <p:tags r:id="rId1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Ссылки на ячейки не только указывают их расположение в таблице,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2" name="xlCreateFormulas_Two_movie_VF101913422ноиявляются107267114567"/>
          <p:cNvSpPr txBox="1"/>
          <p:nvPr>
            <p:custDataLst>
              <p:tags r:id="rId1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но и являются не менее важными при построении формул в Excel. Рассмотрим простой пример.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3" name="xlCreateFormulas_Two_movie_VF101913422ВячейкуA1114667124767"/>
          <p:cNvSpPr txBox="1"/>
          <p:nvPr>
            <p:custDataLst>
              <p:tags r:id="rId1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ячейку A1 введем значение "50", нажмем клавишу ВВОД, а затем введем выражение "=A1".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4" name="xlCreateFormulas_Two_movie_VF101913422Обратитевниманиена124867129600"/>
          <p:cNvSpPr txBox="1"/>
          <p:nvPr>
            <p:custDataLst>
              <p:tags r:id="rId2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Обратите внимание на тонкую рамку вокруг ячейки A1, которая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5" name="xlCreateFormulas_Two_movie_VF101913422указываетнато,129700136267"/>
          <p:cNvSpPr txBox="1"/>
          <p:nvPr>
            <p:custDataLst>
              <p:tags r:id="rId2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указывает на то, что эта ячейка используется в формуле, и нажмите клавишу ВВОД.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6" name="xlCreateFormulas_Two_movie_VF101913422Теперьвячейке136367143867"/>
          <p:cNvSpPr txBox="1"/>
          <p:nvPr>
            <p:custDataLst>
              <p:tags r:id="rId2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 в ячейке A2, которая равна ячейке A1, отображается значение "50".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7" name="xlCreateFormulas_Two_movie_VF101913422Еслизаменитьчисло143967152233"/>
          <p:cNvSpPr txBox="1"/>
          <p:nvPr>
            <p:custDataLst>
              <p:tags r:id="rId2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Если заменить число "50" на "100" и, наблюдая за ячейкой A2, нажать клавишу ВВОД,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8" name="xlCreateFormulas_Two_movie_VF101913422значениеячейкиA2152333159433"/>
          <p:cNvSpPr txBox="1"/>
          <p:nvPr>
            <p:custDataLst>
              <p:tags r:id="rId2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значение ячейки A2 изменится на "100", поскольку она равна ячейке A1.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9" name="xlCreateFormulas_Two_movie_VF101913422Иещеодин159533173400"/>
          <p:cNvSpPr txBox="1"/>
          <p:nvPr>
            <p:custDataLst>
              <p:tags r:id="rId2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И еще один пример. Если ввести формулу "=A1+A2" и нажать клавишу ВВОД, результат будет равен "200".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0" name="xlCreateFormulas_Two_movie_VF101913422Еслипослеэтого173500184633"/>
          <p:cNvSpPr txBox="1"/>
          <p:nvPr>
            <p:custDataLst>
              <p:tags r:id="rId2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Если после этого заменить число "100" на "150" и нажать клавишу ВВОД, при этом наблюдая за ячейками A2 и A3,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1" name="xlCreateFormulas_Two_movie_VF101913422значениеячейкиA2184733191533"/>
          <p:cNvSpPr txBox="1"/>
          <p:nvPr>
            <p:custDataLst>
              <p:tags r:id="rId2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значение ячейки A2 изменится на "150" (такое же, как и в A1), а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2" name="xlCreateFormulas_Two_movie_VF101913422суммавэтой191633200500"/>
          <p:cNvSpPr txBox="1"/>
          <p:nvPr>
            <p:custDataLst>
              <p:tags r:id="rId2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сумма в этой ячейке будет равна "300", поскольку это сумма двух ячеек — A1 и A2.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3" name="xlCreateFormulas_Two_movie_VF101913422Вследующемпримере200600208667"/>
          <p:cNvSpPr txBox="1"/>
          <p:nvPr>
            <p:custDataLst>
              <p:tags r:id="rId2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следующем примере мы разделим одно число на другое, а затем сложим результат с еще одним числом.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4" name="xlCreateFormulas_Two_movie_VF101913422Сначалавведемчисла.208767220567"/>
          <p:cNvSpPr txBox="1"/>
          <p:nvPr>
            <p:custDataLst>
              <p:tags r:id="rId3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Сначала введем числа. Число "980" необходимо разделить на “35”, а затем прибавить к результату "43".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5" name="xlCreateFormulas_Two_movie_VF101913422Теперьвведемформулу.220667222933"/>
          <p:cNvSpPr txBox="1"/>
          <p:nvPr>
            <p:custDataLst>
              <p:tags r:id="rId31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az-Cyrl-AZ" smtClean="0">
                <a:solidFill>
                  <a:srgbClr val="FFFFFF"/>
                </a:solidFill>
                <a:latin typeface="Calibri"/>
              </a:rPr>
              <a:t>Теперь введем формулу.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6" name="xlCreateFormulas_Two_movie_VF101913422&quot;Равно&quot;,раньшемы223033230667"/>
          <p:cNvSpPr txBox="1"/>
          <p:nvPr>
            <p:custDataLst>
              <p:tags r:id="rId3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"Равно", раньше мы вводили адреса ячеек, но на этот раз просто выделим нужную ячейку.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7" name="xlCreateFormulas_Two_movie_VF101913422Вокругнеепоявилась230767238600"/>
          <p:cNvSpPr txBox="1"/>
          <p:nvPr>
            <p:custDataLst>
              <p:tags r:id="rId3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Вокруг нее появилась выделяющая рамка, а ячейка теперь содержит ссылку на D1.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8" name="xlCreateFormulas_Two_movie_VF101913422Разделимсодержимоеячейки238700249167"/>
          <p:cNvSpPr txBox="1"/>
          <p:nvPr>
            <p:custDataLst>
              <p:tags r:id="rId34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Разделим содержимое ячейки D1 на содержимое ячейки D2, выделив последнюю, чтобы в формуле появилась ссылка на D2,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9" name="xlCreateFormulas_Two_movie_VF101913422азатемприбавим249267260733"/>
          <p:cNvSpPr txBox="1"/>
          <p:nvPr>
            <p:custDataLst>
              <p:tags r:id="rId3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а затем прибавим к результату число "43". Для этого выделим ячейку D3, чтобы ссылка на нее появилась в формуле.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0" name="xlCreateFormulas_Two_movie_VF101913422НажмемклавишуВВОД260833266800"/>
          <p:cNvSpPr txBox="1"/>
          <p:nvPr>
            <p:custDataLst>
              <p:tags r:id="rId36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Нажмем клавишу ВВОД и получим результат — "71".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1" name="xlCreateFormulas_Two_movie_VF101913422Посколькувформуле266900272633"/>
          <p:cNvSpPr txBox="1"/>
          <p:nvPr>
            <p:custDataLst>
              <p:tags r:id="rId3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Поскольку в формуле используются ссылки на ячейки, а не сами числа,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2" name="xlCreateFormulas_Two_movie_VF101913422этичисламожно272733280300"/>
          <p:cNvSpPr txBox="1"/>
          <p:nvPr>
            <p:custDataLst>
              <p:tags r:id="rId3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эти числа можно обновить и увидеть результат формулы, который изменится автоматически.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3" name="xlCreateFormulas_Two_movie_VF101913422Например,заменимчисло280400288933"/>
          <p:cNvSpPr txBox="1"/>
          <p:nvPr>
            <p:custDataLst>
              <p:tags r:id="rId3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Например, заменим число "980" на "1020" и, наблюдая за ячейкой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4" name="xlCreateFormulas_Two_movie_VF101913422D4,нажмемклавишу289033300133"/>
          <p:cNvSpPr txBox="1"/>
          <p:nvPr>
            <p:custDataLst>
              <p:tags r:id="rId4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D4, нажмем клавишу ВВОД. Ее значение изменится с "71" на "72,14286".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5" name="xlCreateFormulas_Two_movie_VF101913422Аэтозначение300233316200"/>
          <p:cNvSpPr txBox="1"/>
          <p:nvPr>
            <p:custDataLst>
              <p:tags r:id="rId41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А это значение можно изменить, например, с "35" на "50" и нажать клавишу ВВОД, после чего результат станет равен "63,4".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6" name="xlCreateFormulas_Two_movie_VF101913422Этизначенияможно316300329600"/>
          <p:cNvSpPr txBox="1"/>
          <p:nvPr>
            <p:custDataLst>
              <p:tags r:id="rId4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Эти значения можно менять бесконечно, при этом формула всегда будет оставаться прежней, "=D1/D2+D3".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7" name="xlCreateFormulas_Two_movie_VF101913422Водномиз329700336533"/>
          <p:cNvSpPr txBox="1"/>
          <p:nvPr>
            <p:custDataLst>
              <p:tags r:id="rId4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одном из последующих разделов курса мы ознакомимся с различными типами ссылок на ячейки,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8" name="xlCreateFormulas_Two_movie_VF101913422нопередэтим336633345500"/>
          <p:cNvSpPr txBox="1"/>
          <p:nvPr>
            <p:custDataLst>
              <p:tags r:id="rId4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но перед этим рассмотрим использование предопределенных формул, называемых функциями.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67934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0" restart="whenNotActive" fill="hold" evtFilter="cancelBubble" nodeType="interactiveSeq">
                    <p:stCondLst>
                      <p:cond evt="onClick" delay="0">
                        <p:tgtEl>
                          <p:spTgt spid="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" fill="hold">
                          <p:stCondLst>
                            <p:cond delay="0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14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"/>
                      </p:tgtEl>
                    </p:cond>
                  </p:nextCondLst>
                </p:seq>
                <p:video>
                  <p:cMediaNode vol="80000">
                    <p:cTn id="15" fill="hold" display="0">
                      <p:stCondLst>
                        <p:cond delay="indefinite"/>
                      </p:stCondLst>
                    </p:cTn>
                    <p:tgtEl>
                      <p:spTgt spid="6"/>
                    </p:tgtEl>
                  </p:cMediaNode>
                </p:video>
                <p:seq concurrent="1" nextAc="seek">
                  <p:cTn id="1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Впоследнемвидеоролике7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" fill="hold">
                          <p:stCondLst>
                            <p:cond delay="0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Впоследнемвидеоролике7000"/>
                      </p:tgtEl>
                    </p:cond>
                  </p:nextCondLst>
                </p:seq>
                <p:seq concurrent="1" nextAc="seek">
                  <p:cTn id="2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Впоследнемвидеоролике14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" fill="hold">
                          <p:stCondLst>
                            <p:cond delay="0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Впоследнемвидеоролике14700"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Теперьяпокажу,14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0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Теперьяпокажу,14800"/>
                      </p:tgtEl>
                    </p:cond>
                  </p:nextCondLst>
                </p:seq>
                <p:seq concurrent="1" nextAc="seek">
                  <p:cTn id="3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Теперьяпокажу,20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" fill="hold">
                          <p:stCondLst>
                            <p:cond delay="0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Теперьяпокажу,20333"/>
                      </p:tgtEl>
                    </p:cond>
                  </p:nextCondLst>
                </p:seq>
                <p:seq concurrent="1" nextAc="seek">
                  <p:cTn id="4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Припоследующемизменении20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" fill="hold">
                          <p:stCondLst>
                            <p:cond delay="0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Припоследующемизменении20433"/>
                      </p:tgtEl>
                    </p:cond>
                  </p:nextCondLst>
                </p:seq>
                <p:seq concurrent="1" nextAc="seek">
                  <p:cTn id="4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Припоследующемизменении26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" fill="hold">
                          <p:stCondLst>
                            <p:cond delay="0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Припоследующемизменении26900"/>
                      </p:tgtEl>
                    </p:cond>
                  </p:nextCondLst>
                </p:seq>
                <p:seq concurrent="1" nextAc="seek">
                  <p:cTn id="5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Возможно,выуже27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" fill="hold">
                          <p:stCondLst>
                            <p:cond delay="0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Возможно,выуже27000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Возможно,выуже32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Возможно,выуже32433"/>
                      </p:tgtEl>
                    </p:cond>
                  </p:nextCondLst>
                </p:seq>
                <p:seq concurrent="1" nextAc="seek">
                  <p:cTn id="6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поэтомуясделаю32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5" fill="hold">
                          <p:stCondLst>
                            <p:cond delay="0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поэтомуясделаю32533"/>
                      </p:tgtEl>
                    </p:cond>
                  </p:nextCondLst>
                </p:seq>
                <p:seq concurrent="1" nextAc="seek">
                  <p:cTn id="7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поэтомуясделаю34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" fill="hold">
                          <p:stCondLst>
                            <p:cond delay="0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поэтомуясделаю34933"/>
                      </p:tgtEl>
                    </p:cond>
                  </p:nextCondLst>
                </p:seq>
                <p:seq concurrent="1" nextAc="seek">
                  <p:cTn id="7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Электроннаятаблицаразделена35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7" fill="hold">
                          <p:stCondLst>
                            <p:cond delay="0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Электроннаятаблицаразделена35033"/>
                      </p:tgtEl>
                    </p:cond>
                  </p:nextCondLst>
                </p:seq>
                <p:seq concurrent="1" nextAc="seek">
                  <p:cTn id="8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Электроннаятаблицаразделена40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3" fill="hold">
                          <p:stCondLst>
                            <p:cond delay="0"/>
                          </p:stCondLst>
                          <p:childTnLst>
                            <p:par>
                              <p:cTn id="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Электроннаятаблицаразделена40767"/>
                      </p:tgtEl>
                    </p:cond>
                  </p:nextCondLst>
                </p:seq>
                <p:seq concurrent="1" nextAc="seek">
                  <p:cTn id="8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Всестолбцыимеют40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9" fill="hold">
                          <p:stCondLst>
                            <p:cond delay="0"/>
                          </p:stCondLst>
                          <p:childTnLst>
                            <p:par>
                              <p:cTn id="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Всестолбцыимеют40867"/>
                      </p:tgtEl>
                    </p:cond>
                  </p:nextCondLst>
                </p:seq>
                <p:seq concurrent="1" nextAc="seek">
                  <p:cTn id="9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Всестолбцыимеют51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5" fill="hold">
                          <p:stCondLst>
                            <p:cond delay="0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Всестолбцыимеют51800"/>
                      </p:tgtEl>
                    </p:cond>
                  </p:nextCondLst>
                </p:seq>
                <p:seq concurrent="1" nextAc="seek">
                  <p:cTn id="10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Строкиимеютчисловые51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1" fill="hold">
                          <p:stCondLst>
                            <p:cond delay="0"/>
                          </p:stCondLst>
                          <p:childTnLst>
                            <p:par>
                              <p:cTn id="1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Строкиимеютчисловые51900"/>
                      </p:tgtEl>
                    </p:cond>
                  </p:nextCondLst>
                </p:seq>
                <p:seq concurrent="1" nextAc="seek">
                  <p:cTn id="10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Строкиимеютчисловые62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7" fill="hold">
                          <p:stCondLst>
                            <p:cond delay="0"/>
                          </p:stCondLst>
                          <p:childTnLst>
                            <p:par>
                              <p:cTn id="1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Строкиимеютчисловые62967"/>
                      </p:tgtEl>
                    </p:cond>
                  </p:nextCondLst>
                </p:seq>
                <p:seq concurrent="1" nextAc="seek">
                  <p:cTn id="11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Ячейка—это63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3" fill="hold">
                          <p:stCondLst>
                            <p:cond delay="0"/>
                          </p:stCondLst>
                          <p:childTnLst>
                            <p:par>
                              <p:cTn id="1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Ячейка—это63067"/>
                      </p:tgtEl>
                    </p:cond>
                  </p:nextCondLst>
                </p:seq>
                <p:seq concurrent="1" nextAc="seek">
                  <p:cTn id="11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Ячейка—это69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9" fill="hold">
                          <p:stCondLst>
                            <p:cond delay="0"/>
                          </p:stCondLst>
                          <p:childTnLst>
                            <p:par>
                              <p:cTn id="1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Ячейка—это69067"/>
                      </p:tgtEl>
                    </p:cond>
                  </p:nextCondLst>
                </p:seq>
                <p:seq concurrent="1" nextAc="seek">
                  <p:cTn id="12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ичисловыезаголовки69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5" fill="hold">
                          <p:stCondLst>
                            <p:cond delay="0"/>
                          </p:stCondLst>
                          <p:childTnLst>
                            <p:par>
                              <p:cTn id="1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ичисловыезаголовки69167"/>
                      </p:tgtEl>
                    </p:cond>
                  </p:nextCondLst>
                </p:seq>
                <p:seq concurrent="1" nextAc="seek">
                  <p:cTn id="13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ичисловыезаголовки76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1" fill="hold">
                          <p:stCondLst>
                            <p:cond delay="0"/>
                          </p:stCondLst>
                          <p:childTnLst>
                            <p:par>
                              <p:cTn id="1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ичисловыезаголовки76367"/>
                      </p:tgtEl>
                    </p:cond>
                  </p:nextCondLst>
                </p:seq>
                <p:seq concurrent="1" nextAc="seek">
                  <p:cTn id="13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Например,щелкнемздесь,76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7" fill="hold">
                          <p:stCondLst>
                            <p:cond delay="0"/>
                          </p:stCondLst>
                          <p:childTnLst>
                            <p:par>
                              <p:cTn id="1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Например,щелкнемздесь,76467"/>
                      </p:tgtEl>
                    </p:cond>
                  </p:nextCondLst>
                </p:seq>
                <p:seq concurrent="1" nextAc="seek">
                  <p:cTn id="14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Например,щелкнемздесь,86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3" fill="hold">
                          <p:stCondLst>
                            <p:cond delay="0"/>
                          </p:stCondLst>
                          <p:childTnLst>
                            <p:par>
                              <p:cTn id="1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Например,щелкнемздесь,86700"/>
                      </p:tgtEl>
                    </p:cond>
                  </p:nextCondLst>
                </p:seq>
                <p:seq concurrent="1" nextAc="seek">
                  <p:cTn id="14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азначитссылкой86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9" fill="hold">
                          <p:stCondLst>
                            <p:cond delay="0"/>
                          </p:stCondLst>
                          <p:childTnLst>
                            <p:par>
                              <p:cTn id="1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азначитссылкой86800"/>
                      </p:tgtEl>
                    </p:cond>
                  </p:nextCondLst>
                </p:seq>
                <p:seq concurrent="1" nextAc="seek">
                  <p:cTn id="15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азначитссылкой92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5" fill="hold">
                          <p:stCondLst>
                            <p:cond delay="0"/>
                          </p:stCondLst>
                          <p:childTnLst>
                            <p:par>
                              <p:cTn id="1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азначитссылкой92900"/>
                      </p:tgtEl>
                    </p:cond>
                  </p:nextCondLst>
                </p:seq>
                <p:seq concurrent="1" nextAc="seek">
                  <p:cTn id="16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Чтобыубедитьсяв93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1" fill="hold">
                          <p:stCondLst>
                            <p:cond delay="0"/>
                          </p:stCondLst>
                          <p:childTnLst>
                            <p:par>
                              <p:cTn id="1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Чтобыубедитьсяв93000"/>
                      </p:tgtEl>
                    </p:cond>
                  </p:nextCondLst>
                </p:seq>
                <p:seq concurrent="1" nextAc="seek">
                  <p:cTn id="16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Чтобыубедитьсяв102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7" fill="hold">
                          <p:stCondLst>
                            <p:cond delay="0"/>
                          </p:stCondLst>
                          <p:childTnLst>
                            <p:par>
                              <p:cTn id="1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Чтобыубедитьсяв102467"/>
                      </p:tgtEl>
                    </p:cond>
                  </p:nextCondLst>
                </p:seq>
                <p:seq concurrent="1" nextAc="seek">
                  <p:cTn id="17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Ссылкинаячейки102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3" fill="hold">
                          <p:stCondLst>
                            <p:cond delay="0"/>
                          </p:stCondLst>
                          <p:childTnLst>
                            <p:par>
                              <p:cTn id="1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Ссылкинаячейки102567"/>
                      </p:tgtEl>
                    </p:cond>
                  </p:nextCondLst>
                </p:seq>
                <p:seq concurrent="1" nextAc="seek">
                  <p:cTn id="17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Ссылкинаячейки107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9" fill="hold">
                          <p:stCondLst>
                            <p:cond delay="0"/>
                          </p:stCondLst>
                          <p:childTnLst>
                            <p:par>
                              <p:cTn id="1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Ссылкинаячейки107167"/>
                      </p:tgtEl>
                    </p:cond>
                  </p:nextCondLst>
                </p:seq>
                <p:seq concurrent="1" nextAc="seek">
                  <p:cTn id="18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ноиявляются107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5" fill="hold">
                          <p:stCondLst>
                            <p:cond delay="0"/>
                          </p:stCondLst>
                          <p:childTnLst>
                            <p:par>
                              <p:cTn id="1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ноиявляются107267"/>
                      </p:tgtEl>
                    </p:cond>
                  </p:nextCondLst>
                </p:seq>
                <p:seq concurrent="1" nextAc="seek">
                  <p:cTn id="19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ноиявляются114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1" fill="hold">
                          <p:stCondLst>
                            <p:cond delay="0"/>
                          </p:stCondLst>
                          <p:childTnLst>
                            <p:par>
                              <p:cTn id="1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ноиявляются114567"/>
                      </p:tgtEl>
                    </p:cond>
                  </p:nextCondLst>
                </p:seq>
                <p:seq concurrent="1" nextAc="seek">
                  <p:cTn id="19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ВячейкуA1114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7" fill="hold">
                          <p:stCondLst>
                            <p:cond delay="0"/>
                          </p:stCondLst>
                          <p:childTnLst>
                            <p:par>
                              <p:cTn id="1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ВячейкуA1114667"/>
                      </p:tgtEl>
                    </p:cond>
                  </p:nextCondLst>
                </p:seq>
                <p:seq concurrent="1" nextAc="seek">
                  <p:cTn id="20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ВячейкуA1124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3" fill="hold">
                          <p:stCondLst>
                            <p:cond delay="0"/>
                          </p:stCondLst>
                          <p:childTnLst>
                            <p:par>
                              <p:cTn id="2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ВячейкуA1124767"/>
                      </p:tgtEl>
                    </p:cond>
                  </p:nextCondLst>
                </p:seq>
                <p:seq concurrent="1" nextAc="seek">
                  <p:cTn id="20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Обратитевниманиена124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9" fill="hold">
                          <p:stCondLst>
                            <p:cond delay="0"/>
                          </p:stCondLst>
                          <p:childTnLst>
                            <p:par>
                              <p:cTn id="2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Обратитевниманиена124867"/>
                      </p:tgtEl>
                    </p:cond>
                  </p:nextCondLst>
                </p:seq>
                <p:seq concurrent="1" nextAc="seek">
                  <p:cTn id="21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Обратитевниманиена129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15" fill="hold">
                          <p:stCondLst>
                            <p:cond delay="0"/>
                          </p:stCondLst>
                          <p:childTnLst>
                            <p:par>
                              <p:cTn id="2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Обратитевниманиена129600"/>
                      </p:tgtEl>
                    </p:cond>
                  </p:nextCondLst>
                </p:seq>
                <p:seq concurrent="1" nextAc="seek">
                  <p:cTn id="22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указываетнато,129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1" fill="hold">
                          <p:stCondLst>
                            <p:cond delay="0"/>
                          </p:stCondLst>
                          <p:childTnLst>
                            <p:par>
                              <p:cTn id="2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указываетнато,129700"/>
                      </p:tgtEl>
                    </p:cond>
                  </p:nextCondLst>
                </p:seq>
                <p:seq concurrent="1" nextAc="seek">
                  <p:cTn id="22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указываетнато,136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7" fill="hold">
                          <p:stCondLst>
                            <p:cond delay="0"/>
                          </p:stCondLst>
                          <p:childTnLst>
                            <p:par>
                              <p:cTn id="2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указываетнато,136267"/>
                      </p:tgtEl>
                    </p:cond>
                  </p:nextCondLst>
                </p:seq>
                <p:seq concurrent="1" nextAc="seek">
                  <p:cTn id="23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Теперьвячейке136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3" fill="hold">
                          <p:stCondLst>
                            <p:cond delay="0"/>
                          </p:stCondLst>
                          <p:childTnLst>
                            <p:par>
                              <p:cTn id="2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Теперьвячейке136367"/>
                      </p:tgtEl>
                    </p:cond>
                  </p:nextCondLst>
                </p:seq>
                <p:seq concurrent="1" nextAc="seek">
                  <p:cTn id="23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Теперьвячейке143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9" fill="hold">
                          <p:stCondLst>
                            <p:cond delay="0"/>
                          </p:stCondLst>
                          <p:childTnLst>
                            <p:par>
                              <p:cTn id="2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Теперьвячейке143867"/>
                      </p:tgtEl>
                    </p:cond>
                  </p:nextCondLst>
                </p:seq>
                <p:seq concurrent="1" nextAc="seek">
                  <p:cTn id="24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Еслизаменитьчисло143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45" fill="hold">
                          <p:stCondLst>
                            <p:cond delay="0"/>
                          </p:stCondLst>
                          <p:childTnLst>
                            <p:par>
                              <p:cTn id="2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Еслизаменитьчисло143967"/>
                      </p:tgtEl>
                    </p:cond>
                  </p:nextCondLst>
                </p:seq>
                <p:seq concurrent="1" nextAc="seek">
                  <p:cTn id="25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Еслизаменитьчисло152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1" fill="hold">
                          <p:stCondLst>
                            <p:cond delay="0"/>
                          </p:stCondLst>
                          <p:childTnLst>
                            <p:par>
                              <p:cTn id="2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Еслизаменитьчисло152233"/>
                      </p:tgtEl>
                    </p:cond>
                  </p:nextCondLst>
                </p:seq>
                <p:seq concurrent="1" nextAc="seek">
                  <p:cTn id="25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значениеячейкиA21523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7" fill="hold">
                          <p:stCondLst>
                            <p:cond delay="0"/>
                          </p:stCondLst>
                          <p:childTnLst>
                            <p:par>
                              <p:cTn id="2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значениеячейкиA2152333"/>
                      </p:tgtEl>
                    </p:cond>
                  </p:nextCondLst>
                </p:seq>
                <p:seq concurrent="1" nextAc="seek">
                  <p:cTn id="26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значениеячейкиA2159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3" fill="hold">
                          <p:stCondLst>
                            <p:cond delay="0"/>
                          </p:stCondLst>
                          <p:childTnLst>
                            <p:par>
                              <p:cTn id="2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значениеячейкиA2159433"/>
                      </p:tgtEl>
                    </p:cond>
                  </p:nextCondLst>
                </p:seq>
                <p:seq concurrent="1" nextAc="seek">
                  <p:cTn id="26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Иещеодин159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9" fill="hold">
                          <p:stCondLst>
                            <p:cond delay="0"/>
                          </p:stCondLst>
                          <p:childTnLst>
                            <p:par>
                              <p:cTn id="2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Иещеодин159533"/>
                      </p:tgtEl>
                    </p:cond>
                  </p:nextCondLst>
                </p:seq>
                <p:seq concurrent="1" nextAc="seek">
                  <p:cTn id="27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Иещеодин173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5" fill="hold">
                          <p:stCondLst>
                            <p:cond delay="0"/>
                          </p:stCondLst>
                          <p:childTnLst>
                            <p:par>
                              <p:cTn id="2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Иещеодин173400"/>
                      </p:tgtEl>
                    </p:cond>
                  </p:nextCondLst>
                </p:seq>
                <p:seq concurrent="1" nextAc="seek">
                  <p:cTn id="28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Еслипослеэтого173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1" fill="hold">
                          <p:stCondLst>
                            <p:cond delay="0"/>
                          </p:stCondLst>
                          <p:childTnLst>
                            <p:par>
                              <p:cTn id="2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Еслипослеэтого173500"/>
                      </p:tgtEl>
                    </p:cond>
                  </p:nextCondLst>
                </p:seq>
                <p:seq concurrent="1" nextAc="seek">
                  <p:cTn id="28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Еслипослеэтого184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7" fill="hold">
                          <p:stCondLst>
                            <p:cond delay="0"/>
                          </p:stCondLst>
                          <p:childTnLst>
                            <p:par>
                              <p:cTn id="2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Еслипослеэтого184633"/>
                      </p:tgtEl>
                    </p:cond>
                  </p:nextCondLst>
                </p:seq>
                <p:seq concurrent="1" nextAc="seek">
                  <p:cTn id="29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значениеячейкиA2184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3" fill="hold">
                          <p:stCondLst>
                            <p:cond delay="0"/>
                          </p:stCondLst>
                          <p:childTnLst>
                            <p:par>
                              <p:cTn id="2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значениеячейкиA2184733"/>
                      </p:tgtEl>
                    </p:cond>
                  </p:nextCondLst>
                </p:seq>
                <p:seq concurrent="1" nextAc="seek">
                  <p:cTn id="29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значениеячейкиA2191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9" fill="hold">
                          <p:stCondLst>
                            <p:cond delay="0"/>
                          </p:stCondLst>
                          <p:childTnLst>
                            <p:par>
                              <p:cTn id="3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значениеячейкиA2191533"/>
                      </p:tgtEl>
                    </p:cond>
                  </p:nextCondLst>
                </p:seq>
                <p:seq concurrent="1" nextAc="seek">
                  <p:cTn id="30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суммавэтой191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5" fill="hold">
                          <p:stCondLst>
                            <p:cond delay="0"/>
                          </p:stCondLst>
                          <p:childTnLst>
                            <p:par>
                              <p:cTn id="30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суммавэтой191633"/>
                      </p:tgtEl>
                    </p:cond>
                  </p:nextCondLst>
                </p:seq>
                <p:seq concurrent="1" nextAc="seek">
                  <p:cTn id="31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суммавэтой200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1" fill="hold">
                          <p:stCondLst>
                            <p:cond delay="0"/>
                          </p:stCondLst>
                          <p:childTnLst>
                            <p:par>
                              <p:cTn id="3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суммавэтой200500"/>
                      </p:tgtEl>
                    </p:cond>
                  </p:nextCondLst>
                </p:seq>
                <p:seq concurrent="1" nextAc="seek">
                  <p:cTn id="31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Вследующемпримере200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7" fill="hold">
                          <p:stCondLst>
                            <p:cond delay="0"/>
                          </p:stCondLst>
                          <p:childTnLst>
                            <p:par>
                              <p:cTn id="3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Вследующемпримере200600"/>
                      </p:tgtEl>
                    </p:cond>
                  </p:nextCondLst>
                </p:seq>
                <p:seq concurrent="1" nextAc="seek">
                  <p:cTn id="32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Вследующемпримере208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3" fill="hold">
                          <p:stCondLst>
                            <p:cond delay="0"/>
                          </p:stCondLst>
                          <p:childTnLst>
                            <p:par>
                              <p:cTn id="3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Вследующемпримере208667"/>
                      </p:tgtEl>
                    </p:cond>
                  </p:nextCondLst>
                </p:seq>
                <p:seq concurrent="1" nextAc="seek">
                  <p:cTn id="32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Сначалавведемчисла.208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9" fill="hold">
                          <p:stCondLst>
                            <p:cond delay="0"/>
                          </p:stCondLst>
                          <p:childTnLst>
                            <p:par>
                              <p:cTn id="3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Сначалавведемчисла.208767"/>
                      </p:tgtEl>
                    </p:cond>
                  </p:nextCondLst>
                </p:seq>
                <p:seq concurrent="1" nextAc="seek">
                  <p:cTn id="33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Сначалавведемчисла.220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35" fill="hold">
                          <p:stCondLst>
                            <p:cond delay="0"/>
                          </p:stCondLst>
                          <p:childTnLst>
                            <p:par>
                              <p:cTn id="3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Сначалавведемчисла.220567"/>
                      </p:tgtEl>
                    </p:cond>
                  </p:nextCondLst>
                </p:seq>
                <p:seq concurrent="1" nextAc="seek">
                  <p:cTn id="34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Теперьвведемформулу.220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1" fill="hold">
                          <p:stCondLst>
                            <p:cond delay="0"/>
                          </p:stCondLst>
                          <p:childTnLst>
                            <p:par>
                              <p:cTn id="3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Теперьвведемформулу.220667"/>
                      </p:tgtEl>
                    </p:cond>
                  </p:nextCondLst>
                </p:seq>
                <p:seq concurrent="1" nextAc="seek">
                  <p:cTn id="34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Теперьвведемформулу.222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7" fill="hold">
                          <p:stCondLst>
                            <p:cond delay="0"/>
                          </p:stCondLst>
                          <p:childTnLst>
                            <p:par>
                              <p:cTn id="3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Теперьвведемформулу.222933"/>
                      </p:tgtEl>
                    </p:cond>
                  </p:nextCondLst>
                </p:seq>
                <p:seq concurrent="1" nextAc="seek">
                  <p:cTn id="35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&quot;Равно&quot;,раньшемы223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3" fill="hold">
                          <p:stCondLst>
                            <p:cond delay="0"/>
                          </p:stCondLst>
                          <p:childTnLst>
                            <p:par>
                              <p:cTn id="3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&quot;Равно&quot;,раньшемы223033"/>
                      </p:tgtEl>
                    </p:cond>
                  </p:nextCondLst>
                </p:seq>
                <p:seq concurrent="1" nextAc="seek">
                  <p:cTn id="35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&quot;Равно&quot;,раньшемы230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9" fill="hold">
                          <p:stCondLst>
                            <p:cond delay="0"/>
                          </p:stCondLst>
                          <p:childTnLst>
                            <p:par>
                              <p:cTn id="3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&quot;Равно&quot;,раньшемы230667"/>
                      </p:tgtEl>
                    </p:cond>
                  </p:nextCondLst>
                </p:seq>
                <p:seq concurrent="1" nextAc="seek">
                  <p:cTn id="36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Вокругнеепоявилась230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65" fill="hold">
                          <p:stCondLst>
                            <p:cond delay="0"/>
                          </p:stCondLst>
                          <p:childTnLst>
                            <p:par>
                              <p:cTn id="3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Вокругнеепоявилась230767"/>
                      </p:tgtEl>
                    </p:cond>
                  </p:nextCondLst>
                </p:seq>
                <p:seq concurrent="1" nextAc="seek">
                  <p:cTn id="37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Вокругнеепоявилась238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1" fill="hold">
                          <p:stCondLst>
                            <p:cond delay="0"/>
                          </p:stCondLst>
                          <p:childTnLst>
                            <p:par>
                              <p:cTn id="3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Вокругнеепоявилась238600"/>
                      </p:tgtEl>
                    </p:cond>
                  </p:nextCondLst>
                </p:seq>
                <p:seq concurrent="1" nextAc="seek">
                  <p:cTn id="37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Разделимсодержимоеячейки238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7" fill="hold">
                          <p:stCondLst>
                            <p:cond delay="0"/>
                          </p:stCondLst>
                          <p:childTnLst>
                            <p:par>
                              <p:cTn id="3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Разделимсодержимоеячейки238700"/>
                      </p:tgtEl>
                    </p:cond>
                  </p:nextCondLst>
                </p:seq>
                <p:seq concurrent="1" nextAc="seek">
                  <p:cTn id="38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Разделимсодержимоеячейки249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3" fill="hold">
                          <p:stCondLst>
                            <p:cond delay="0"/>
                          </p:stCondLst>
                          <p:childTnLst>
                            <p:par>
                              <p:cTn id="3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Разделимсодержимоеячейки249167"/>
                      </p:tgtEl>
                    </p:cond>
                  </p:nextCondLst>
                </p:seq>
                <p:seq concurrent="1" nextAc="seek">
                  <p:cTn id="38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азатемприбавим249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9" fill="hold">
                          <p:stCondLst>
                            <p:cond delay="0"/>
                          </p:stCondLst>
                          <p:childTnLst>
                            <p:par>
                              <p:cTn id="3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азатемприбавим249267"/>
                      </p:tgtEl>
                    </p:cond>
                  </p:nextCondLst>
                </p:seq>
                <p:seq concurrent="1" nextAc="seek">
                  <p:cTn id="39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азатемприбавим260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95" fill="hold">
                          <p:stCondLst>
                            <p:cond delay="0"/>
                          </p:stCondLst>
                          <p:childTnLst>
                            <p:par>
                              <p:cTn id="3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азатемприбавим260733"/>
                      </p:tgtEl>
                    </p:cond>
                  </p:nextCondLst>
                </p:seq>
                <p:seq concurrent="1" nextAc="seek">
                  <p:cTn id="40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НажмемклавишуВВОД260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1" fill="hold">
                          <p:stCondLst>
                            <p:cond delay="0"/>
                          </p:stCondLst>
                          <p:childTnLst>
                            <p:par>
                              <p:cTn id="4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НажмемклавишуВВОД260833"/>
                      </p:tgtEl>
                    </p:cond>
                  </p:nextCondLst>
                </p:seq>
                <p:seq concurrent="1" nextAc="seek">
                  <p:cTn id="40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НажмемклавишуВВОД266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7" fill="hold">
                          <p:stCondLst>
                            <p:cond delay="0"/>
                          </p:stCondLst>
                          <p:childTnLst>
                            <p:par>
                              <p:cTn id="4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НажмемклавишуВВОД266800"/>
                      </p:tgtEl>
                    </p:cond>
                  </p:nextCondLst>
                </p:seq>
                <p:seq concurrent="1" nextAc="seek">
                  <p:cTn id="41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Посколькувформуле266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3" fill="hold">
                          <p:stCondLst>
                            <p:cond delay="0"/>
                          </p:stCondLst>
                          <p:childTnLst>
                            <p:par>
                              <p:cTn id="4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Посколькувформуле266900"/>
                      </p:tgtEl>
                    </p:cond>
                  </p:nextCondLst>
                </p:seq>
                <p:seq concurrent="1" nextAc="seek">
                  <p:cTn id="41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Посколькувформуле272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9" fill="hold">
                          <p:stCondLst>
                            <p:cond delay="0"/>
                          </p:stCondLst>
                          <p:childTnLst>
                            <p:par>
                              <p:cTn id="4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Посколькувформуле272633"/>
                      </p:tgtEl>
                    </p:cond>
                  </p:nextCondLst>
                </p:seq>
                <p:seq concurrent="1" nextAc="seek">
                  <p:cTn id="42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этичисламожно272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25" fill="hold">
                          <p:stCondLst>
                            <p:cond delay="0"/>
                          </p:stCondLst>
                          <p:childTnLst>
                            <p:par>
                              <p:cTn id="4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этичисламожно272733"/>
                      </p:tgtEl>
                    </p:cond>
                  </p:nextCondLst>
                </p:seq>
                <p:seq concurrent="1" nextAc="seek">
                  <p:cTn id="43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этичисламожно280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1" fill="hold">
                          <p:stCondLst>
                            <p:cond delay="0"/>
                          </p:stCondLst>
                          <p:childTnLst>
                            <p:par>
                              <p:cTn id="4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этичисламожно280300"/>
                      </p:tgtEl>
                    </p:cond>
                  </p:nextCondLst>
                </p:seq>
                <p:seq concurrent="1" nextAc="seek">
                  <p:cTn id="43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Например,заменимчисло2804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7" fill="hold">
                          <p:stCondLst>
                            <p:cond delay="0"/>
                          </p:stCondLst>
                          <p:childTnLst>
                            <p:par>
                              <p:cTn id="4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Например,заменимчисло280400"/>
                      </p:tgtEl>
                    </p:cond>
                  </p:nextCondLst>
                </p:seq>
                <p:seq concurrent="1" nextAc="seek">
                  <p:cTn id="44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Например,заменимчисло288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3" fill="hold">
                          <p:stCondLst>
                            <p:cond delay="0"/>
                          </p:stCondLst>
                          <p:childTnLst>
                            <p:par>
                              <p:cTn id="4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Например,заменимчисло288933"/>
                      </p:tgtEl>
                    </p:cond>
                  </p:nextCondLst>
                </p:seq>
                <p:seq concurrent="1" nextAc="seek">
                  <p:cTn id="44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D4,нажмемклавишу289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9" fill="hold">
                          <p:stCondLst>
                            <p:cond delay="0"/>
                          </p:stCondLst>
                          <p:childTnLst>
                            <p:par>
                              <p:cTn id="4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D4,нажмемклавишу289033"/>
                      </p:tgtEl>
                    </p:cond>
                  </p:nextCondLst>
                </p:seq>
                <p:seq concurrent="1" nextAc="seek">
                  <p:cTn id="45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D4,нажмемклавишу300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55" fill="hold">
                          <p:stCondLst>
                            <p:cond delay="0"/>
                          </p:stCondLst>
                          <p:childTnLst>
                            <p:par>
                              <p:cTn id="4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D4,нажмемклавишу300133"/>
                      </p:tgtEl>
                    </p:cond>
                  </p:nextCondLst>
                </p:seq>
                <p:seq concurrent="1" nextAc="seek">
                  <p:cTn id="46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Аэтозначение3002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1" fill="hold">
                          <p:stCondLst>
                            <p:cond delay="0"/>
                          </p:stCondLst>
                          <p:childTnLst>
                            <p:par>
                              <p:cTn id="4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Аэтозначение300233"/>
                      </p:tgtEl>
                    </p:cond>
                  </p:nextCondLst>
                </p:seq>
                <p:seq concurrent="1" nextAc="seek">
                  <p:cTn id="46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Аэтозначение316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7" fill="hold">
                          <p:stCondLst>
                            <p:cond delay="0"/>
                          </p:stCondLst>
                          <p:childTnLst>
                            <p:par>
                              <p:cTn id="4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Аэтозначение316200"/>
                      </p:tgtEl>
                    </p:cond>
                  </p:nextCondLst>
                </p:seq>
                <p:seq concurrent="1" nextAc="seek">
                  <p:cTn id="47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Этизначенияможно316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3" fill="hold">
                          <p:stCondLst>
                            <p:cond delay="0"/>
                          </p:stCondLst>
                          <p:childTnLst>
                            <p:par>
                              <p:cTn id="4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Этизначенияможно316300"/>
                      </p:tgtEl>
                    </p:cond>
                  </p:nextCondLst>
                </p:seq>
                <p:seq concurrent="1" nextAc="seek">
                  <p:cTn id="47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Этизначенияможно329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9" fill="hold">
                          <p:stCondLst>
                            <p:cond delay="0"/>
                          </p:stCondLst>
                          <p:childTnLst>
                            <p:par>
                              <p:cTn id="4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Этизначенияможно329600"/>
                      </p:tgtEl>
                    </p:cond>
                  </p:nextCondLst>
                </p:seq>
                <p:seq concurrent="1" nextAc="seek">
                  <p:cTn id="48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Водномиз329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5" fill="hold">
                          <p:stCondLst>
                            <p:cond delay="0"/>
                          </p:stCondLst>
                          <p:childTnLst>
                            <p:par>
                              <p:cTn id="4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Водномиз329700"/>
                      </p:tgtEl>
                    </p:cond>
                  </p:nextCondLst>
                </p:seq>
                <p:seq concurrent="1" nextAc="seek">
                  <p:cTn id="49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Водномиз336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91" fill="hold">
                          <p:stCondLst>
                            <p:cond delay="0"/>
                          </p:stCondLst>
                          <p:childTnLst>
                            <p:par>
                              <p:cTn id="4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Водномиз336533"/>
                      </p:tgtEl>
                    </p:cond>
                  </p:nextCondLst>
                </p:seq>
                <p:seq concurrent="1" nextAc="seek">
                  <p:cTn id="49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нопередэтим336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97" fill="hold">
                          <p:stCondLst>
                            <p:cond delay="0"/>
                          </p:stCondLst>
                          <p:childTnLst>
                            <p:par>
                              <p:cTn id="4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нопередэтим336633"/>
                      </p:tgtEl>
                    </p:cond>
                  </p:nextCondLst>
                </p:seq>
                <p:seq concurrent="1" nextAc="seek">
                  <p:cTn id="50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wo_movie_VF101913422нопередэтим345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03" fill="hold">
                          <p:stCondLst>
                            <p:cond delay="0"/>
                          </p:stCondLst>
                          <p:childTnLst>
                            <p:par>
                              <p:cTn id="5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wo_movie_VF101913422нопередэтим345500"/>
                      </p:tgtEl>
                    </p:cond>
                  </p:nextCondLst>
                </p:seq>
              </p:childTnLst>
            </p:cTn>
          </p:par>
        </p:tnLst>
        <p:bldLst>
          <p:bldP spid="7" grpId="0" build="p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0" restart="whenNotActive" fill="hold" evtFilter="cancelBubble" nodeType="interactiveSeq">
                    <p:stCondLst>
                      <p:cond evt="onClick" delay="0">
                        <p:tgtEl>
                          <p:spTgt spid="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" fill="hold">
                          <p:stCondLst>
                            <p:cond delay="0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14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"/>
                      </p:tgtEl>
                    </p:cond>
                  </p:nextCondLst>
                </p:seq>
                <p:video>
                  <p:cMediaNode vol="80000">
                    <p:cTn id="15" fill="hold" display="0">
                      <p:stCondLst>
                        <p:cond delay="indefinite"/>
                      </p:stCondLst>
                    </p:cTn>
                    <p:tgtEl>
                      <p:spTgt spid="6"/>
                    </p:tgtEl>
                  </p:cMediaNode>
                </p:video>
              </p:childTnLst>
            </p:cTn>
          </p:par>
        </p:tnLst>
        <p:bldLst>
          <p:bldP spid="7" grpId="0" build="p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/>
              <a:t>Функции СУММ и СРЕДНЕЕ</a:t>
            </a:r>
            <a:endParaRPr lang="ru-RU" sz="320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048000" y="6356350"/>
            <a:ext cx="2971800" cy="365125"/>
          </a:xfrm>
        </p:spPr>
        <p:txBody>
          <a:bodyPr/>
          <a:lstStyle/>
          <a:p>
            <a:r>
              <a:rPr lang="ru-RU" dirty="0">
                <a:solidFill>
                  <a:prstClr val="black">
                    <a:tint val="75000"/>
                  </a:prstClr>
                </a:solidFill>
              </a:rPr>
              <a:t>Знакомство с приложением Excel 2010: создание формул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24000" y="5562600"/>
            <a:ext cx="5943600" cy="685800"/>
          </a:xfrm>
        </p:spPr>
        <p:txBody>
          <a:bodyPr/>
          <a:lstStyle/>
          <a:p>
            <a:pPr lvl="0"/>
            <a:r>
              <a:rPr lang="ru-RU" dirty="0"/>
              <a:t>Чтобы показать элементы управления видеоклипом, наведите на него указатель мыши. Чтобы перейти вперед или назад, перетащите ползунок или щелкните нужное место на индикаторе выполнения.</a:t>
            </a:r>
          </a:p>
          <a:p>
            <a:endParaRPr lang="ru-RU" dirty="0"/>
          </a:p>
        </p:txBody>
      </p:sp>
      <p:pic>
        <p:nvPicPr>
          <p:cNvPr id="6" name="xlCreateFormulas_Three_movie_VF101913423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>
                  <p14:bmkLst>
                    <p14:bmk name="xlCreateFormulas_Three_movie_VF101913423Здесьприведенсписок6133" time="6133"/>
                    <p14:bmk name="xlCreateFormulas_Three_movie_VF101913423Здесьприведенсписок9200" time="9200"/>
                    <p14:bmk name="xlCreateFormulas_Three_movie_VF101913423аэто9300" time="9300"/>
                    <p14:bmk name="xlCreateFormulas_Three_movie_VF101913423аэто14900" time="14900"/>
                    <p14:bmk name="xlCreateFormulas_Three_movie_VF101913423Необходимополучитьобщий15000" time="15000"/>
                    <p14:bmk name="xlCreateFormulas_Three_movie_VF101913423Необходимополучитьобщий19767" time="19767"/>
                    <p14:bmk name="xlCreateFormulas_Three_movie_VF101913423Этоитоговоезначение19867" time="19867"/>
                    <p14:bmk name="xlCreateFormulas_Three_movie_VF101913423Этоитоговоезначение28167" time="28167"/>
                    <p14:bmk name="xlCreateFormulas_Three_movie_VF101913423Сейчасуказательнаходится28267" time="28267"/>
                    <p14:bmk name="xlCreateFormulas_Three_movie_VF101913423Сейчасуказательнаходится34267" time="34267"/>
                    <p14:bmk name="xlCreateFormulas_Three_movie_VF101913423Переместимегона34367" time="34367"/>
                    <p14:bmk name="xlCreateFormulas_Three_movie_VF101913423Переместимегона38467" time="38467"/>
                    <p14:bmk name="xlCreateFormulas_Three_movie_VF101913423азатемнаведем38567" time="38567"/>
                    <p14:bmk name="xlCreateFormulas_Three_movie_VF101913423азатемнаведем47467" time="47467"/>
                    <p14:bmk name="xlCreateFormulas_Three_movie_VF101913423Сейчасяобъясню47567" time="47567"/>
                    <p14:bmk name="xlCreateFormulas_Three_movie_VF101913423Сейчасяобъясню51900" time="51900"/>
                    <p14:bmk name="xlCreateFormulas_Three_movie_VF101913423Вывидитевыделительную52000" time="52000"/>
                    <p14:bmk name="xlCreateFormulas_Three_movie_VF101913423Вывидитевыделительную58733" time="58733"/>
                    <p14:bmk name="xlCreateFormulas_Three_movie_VF101913423асамуформулу58833" time="58833"/>
                    <p14:bmk name="xlCreateFormulas_Three_movie_VF101913423асамуформулу66967" time="66967"/>
                    <p14:bmk name="xlCreateFormulas_Three_movie_VF101913423Вначалеидетзнак67067" time="67067"/>
                    <p14:bmk name="xlCreateFormulas_Three_movie_VF101913423Вначалеидетзнак81700" time="81700"/>
                    <p14:bmk name="xlCreateFormulas_Three_movie_VF101913423Двоеточиеозначает,что81800" time="81800"/>
                    <p14:bmk name="xlCreateFormulas_Three_movie_VF101913423Двоеточиеозначает,что89933" time="89933"/>
                    <p14:bmk name="xlCreateFormulas_Three_movie_VF101913423Затемидетзакрывающая90033" time="90033"/>
                    <p14:bmk name="xlCreateFormulas_Three_movie_VF101913423Затемидетзакрывающая106700" time="106700"/>
                    <p14:bmk name="xlCreateFormulas_Three_movie_VF101913423Такимобразом,приложение106800" time="106800"/>
                    <p14:bmk name="xlCreateFormulas_Three_movie_VF101913423Такимобразом,приложение111700" time="111700"/>
                    <p14:bmk name="xlCreateFormulas_Three_movie_VF101913423автоматически,отменя111800" time="111800"/>
                    <p14:bmk name="xlCreateFormulas_Three_movie_VF101913423автоматически,отменя117733" time="117733"/>
                    <p14:bmk name="xlCreateFormulas_Three_movie_VF101913423ОднакофункциюСУММ117833" time="117833"/>
                    <p14:bmk name="xlCreateFormulas_Three_movie_VF101913423ОднакофункциюСУММ123867" time="123867"/>
                    <p14:bmk name="xlCreateFormulas_Three_movie_VF101913423такипоступим,123967" time="123967"/>
                    <p14:bmk name="xlCreateFormulas_Three_movie_VF101913423такипоступим,129433" time="129433"/>
                    <p14:bmk name="xlCreateFormulas_Three_movie_VF101913423исключивизрасчета129533" time="129533"/>
                    <p14:bmk name="xlCreateFormulas_Three_movie_VF101913423исключивизрасчета135800" time="135800"/>
                    <p14:bmk name="xlCreateFormulas_Three_movie_VF101913423Дляэтоговведем135900" time="135900"/>
                    <p14:bmk name="xlCreateFormulas_Three_movie_VF101913423Дляэтоговведем142800" time="142800"/>
                    <p14:bmk name="xlCreateFormulas_Three_movie_VF101913423ивведемее142900" time="142900"/>
                    <p14:bmk name="xlCreateFormulas_Three_movie_VF101913423ивведемее148567" time="148567"/>
                    <p14:bmk name="xlCreateFormulas_Three_movie_VF101913423Намненужны148667" time="148667"/>
                    <p14:bmk name="xlCreateFormulas_Three_movie_VF101913423Намненужны156900" time="156900"/>
                    <p14:bmk name="xlCreateFormulas_Three_movie_VF101913423Намтакженужны157000" time="157000"/>
                    <p14:bmk name="xlCreateFormulas_Three_movie_VF101913423Намтакженужны161867" time="161867"/>
                    <p14:bmk name="xlCreateFormulas_Three_movie_VF101913423рамкунаячейку161967" time="161967"/>
                    <p14:bmk name="xlCreateFormulas_Three_movie_VF101913423рамкунаячейку170567" time="170567"/>
                    <p14:bmk name="xlCreateFormulas_Three_movie_VF101913423указывающее,чтов170667" time="170667"/>
                    <p14:bmk name="xlCreateFormulas_Three_movie_VF101913423указывающее,чтов176800" time="176800"/>
                    <p14:bmk name="xlCreateFormulas_Three_movie_VF101913423Этоодначасть176900" time="176900"/>
                    <p14:bmk name="xlCreateFormulas_Three_movie_VF101913423Этоодначасть179567" time="179567"/>
                    <p14:bmk name="xlCreateFormulas_Three_movie_VF101913423Чтобыотделитьэту179667" time="179667"/>
                    <p14:bmk name="xlCreateFormulas_Three_movie_VF101913423Чтобыотделитьэту185500" time="185500"/>
                    <p14:bmk name="xlCreateFormulas_Three_movie_VF101913423Теперьнамнужны185600" time="185600"/>
                    <p14:bmk name="xlCreateFormulas_Three_movie_VF101913423Теперьнамнужны194967" time="194967"/>
                    <p14:bmk name="xlCreateFormulas_Three_movie_VF101913423Послеэтоговведем195067" time="195067"/>
                    <p14:bmk name="xlCreateFormulas_Three_movie_VF101913423Послеэтоговведем200867" time="200867"/>
                    <p14:bmk name="xlCreateFormulas_Three_movie_VF101913423Такимобразом,не200967" time="200967"/>
                    <p14:bmk name="xlCreateFormulas_Three_movie_VF101913423Такимобразом,не213100" time="213100"/>
                    <p14:bmk name="xlCreateFormulas_Three_movie_VF101913423Атеперьрассмотрим213200" time="213200"/>
                    <p14:bmk name="xlCreateFormulas_Three_movie_VF101913423Атеперьрассмотрим216733" time="216733"/>
                    <p14:bmk name="xlCreateFormulas_Three_movie_VF101913423Формулыможноиспользовать216833" time="216833"/>
                    <p14:bmk name="xlCreateFormulas_Three_movie_VF101913423Формулыможноиспользовать223767" time="223767"/>
                    <p14:bmk name="xlCreateFormulas_Three_movie_VF101913423Вэтомпримере223867" time="223867"/>
                    <p14:bmk name="xlCreateFormulas_Three_movie_VF101913423Вэтомпримере231667" time="231667"/>
                    <p14:bmk name="xlCreateFormulas_Three_movie_VF101913423ВыделимячейкуD2231767" time="231767"/>
                    <p14:bmk name="xlCreateFormulas_Three_movie_VF101913423ВыделимячейкуD2239533" time="239533"/>
                    <p14:bmk name="xlCreateFormulas_Three_movie_VF101913423икнопке&quot;Автосумма&quot;.239633" time="239633"/>
                    <p14:bmk name="xlCreateFormulas_Three_movie_VF101913423икнопке&quot;Автосумма&quot;.249200" time="249200"/>
                    <p14:bmk name="xlCreateFormulas_Three_movie_VF101913423атакже&quot;Среднее&quot;.249300" time="249300"/>
                    <p14:bmk name="xlCreateFormulas_Three_movie_VF101913423атакже&quot;Среднее&quot;.263567" time="263567"/>
                    <p14:bmk name="xlCreateFormulas_Three_movie_VF101913423Формулаприметвид263667" time="263667"/>
                    <p14:bmk name="xlCreateFormulas_Three_movie_VF101913423Формулаприметвид270367" time="270367"/>
                    <p14:bmk name="xlCreateFormulas_Three_movie_VF101913423толькочтоиспользовали.270467" time="270467"/>
                    <p14:bmk name="xlCreateFormulas_Three_movie_VF101913423толькочтоиспользовали.280000" time="280000"/>
                    <p14:bmk name="xlCreateFormulas_Three_movie_VF101913423ПриложениеExcelсоздало280100" time="280100"/>
                    <p14:bmk name="xlCreateFormulas_Three_movie_VF101913423ПриложениеExcelсоздало284933" time="284933"/>
                    <p14:bmk name="xlCreateFormulas_Three_movie_VF101913423Вследующемразделе285033" time="285033"/>
                    <p14:bmk name="xlCreateFormulas_Three_movie_VF101913423Вследующемразделе290500" time="290500"/>
                  </p14:bmkLst>
                </p14:media>
              </p:ext>
            </p:extLst>
          </p:nvPr>
        </p:nvPicPr>
        <p:blipFill>
          <a:blip r:embed="rId45"/>
          <a:stretch>
            <a:fillRect/>
          </a:stretch>
        </p:blipFill>
        <p:spPr>
          <a:xfrm>
            <a:off x="1524000" y="992188"/>
            <a:ext cx="5943600" cy="4457700"/>
          </a:xfrm>
        </p:spPr>
      </p:pic>
      <p:sp>
        <p:nvSpPr>
          <p:cNvPr id="8" name="xlCreateFormulas_Three_movie_VF101913423Здесьприведенсписок61339200"/>
          <p:cNvSpPr txBox="1"/>
          <p:nvPr>
            <p:custDataLst>
              <p:tags r:id="rId4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Здесь приведен список имен продавцов,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" name="xlCreateFormulas_Three_movie_VF101913423аэто930014900"/>
          <p:cNvSpPr txBox="1"/>
          <p:nvPr>
            <p:custDataLst>
              <p:tags r:id="rId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 а это их объемы продаж за первую неделю и вторую неделю.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" name="xlCreateFormulas_Three_movie_VF101913423Необходимополучитьобщий1500019767"/>
          <p:cNvSpPr txBox="1"/>
          <p:nvPr>
            <p:custDataLst>
              <p:tags r:id="rId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Необходимо получить общий объем продаж за первую неделю.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1" name="xlCreateFormulas_Three_movie_VF101913423Этоитоговоезначение1986728167"/>
          <p:cNvSpPr txBox="1"/>
          <p:nvPr>
            <p:custDataLst>
              <p:tags r:id="rId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Это итоговое значение очень просто получить с помощью предопределенной формулы, называемой функцией.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" name="xlCreateFormulas_Three_movie_VF101913423Сейчасуказательнаходится2826734267"/>
          <p:cNvSpPr txBox="1"/>
          <p:nvPr>
            <p:custDataLst>
              <p:tags r:id="rId8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Сейчас указатель находится в ячейке B7 внизу списка.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" name="xlCreateFormulas_Three_movie_VF101913423Переместимегона3436738467"/>
          <p:cNvSpPr txBox="1"/>
          <p:nvPr>
            <p:custDataLst>
              <p:tags r:id="rId9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Переместим его на ленту, в группу "Редактирование",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4" name="xlCreateFormulas_Three_movie_VF101913423азатемнаведем3856747467"/>
          <p:cNvSpPr txBox="1"/>
          <p:nvPr>
            <p:custDataLst>
              <p:tags r:id="rId1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а затем наведем на эту кнопку, которая называется "Сумма" или "Автосумма", и нажмем ее.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" name="xlCreateFormulas_Three_movie_VF101913423Сейчасяобъясню4756751900"/>
          <p:cNvSpPr txBox="1"/>
          <p:nvPr>
            <p:custDataLst>
              <p:tags r:id="rId11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Сейчас я объясню различные части этой формулы.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6" name="xlCreateFormulas_Three_movie_VF101913423Вывидитевыделительную5200058733"/>
          <p:cNvSpPr txBox="1"/>
          <p:nvPr>
            <p:custDataLst>
              <p:tags r:id="rId1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Вы видите выделительную рамку, которая охватывает все ячейки, содержащиеся в формуле,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7" name="xlCreateFormulas_Three_movie_VF101913423асамуформулу5883366967"/>
          <p:cNvSpPr txBox="1"/>
          <p:nvPr>
            <p:custDataLst>
              <p:tags r:id="rId13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а саму формулу удобнее рассматривать здесь, в строке формул. Взгляните на нее.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8" name="xlCreateFormulas_Three_movie_VF101913423Вначалеидетзнак6706781700"/>
          <p:cNvSpPr txBox="1"/>
          <p:nvPr>
            <p:custDataLst>
              <p:tags r:id="rId14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Вначале идет знак равенства, поскольку это формула, затем — "СУММ", имя функции, открывающая скобка и выражение "B2:B6".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9" name="xlCreateFormulas_Three_movie_VF101913423Двоеточиеозначает,что8180089933"/>
          <p:cNvSpPr txBox="1"/>
          <p:nvPr>
            <p:custDataLst>
              <p:tags r:id="rId1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Двоеточие означает, что в формуле используются все ячейки с B2 по B6.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0" name="xlCreateFormulas_Three_movie_VF101913423Затемидетзакрывающая90033106700"/>
          <p:cNvSpPr txBox="1"/>
          <p:nvPr>
            <p:custDataLst>
              <p:tags r:id="rId16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Затем идет закрывающая скобка. Все, что нужно сделать, — это нажать клавишу ВВОД и получить итог, равный "8426,96".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1" name="xlCreateFormulas_Three_movie_VF101913423Такимобразом,приложение106800111700"/>
          <p:cNvSpPr txBox="1"/>
          <p:nvPr>
            <p:custDataLst>
              <p:tags r:id="rId17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Таким образом, приложение Excel создало эту формулу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2" name="xlCreateFormulas_Three_movie_VF101913423автоматически,отменя111800117733"/>
          <p:cNvSpPr txBox="1"/>
          <p:nvPr>
            <p:custDataLst>
              <p:tags r:id="rId18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автоматически, от меня потребовалось только нажать кнопку.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3" name="xlCreateFormulas_Three_movie_VF101913423ОднакофункциюСУММ117833123867"/>
          <p:cNvSpPr txBox="1"/>
          <p:nvPr>
            <p:custDataLst>
              <p:tags r:id="rId1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Однако функцию СУММ также можно использовать самостоятельно. Мы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4" name="xlCreateFormulas_Three_movie_VF101913423такипоступим,123967129433"/>
          <p:cNvSpPr txBox="1"/>
          <p:nvPr>
            <p:custDataLst>
              <p:tags r:id="rId2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так и поступим, чтобы получить общий объем продаж за первую неделю,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5" name="xlCreateFormulas_Three_movie_VF101913423исключивизрасчета129533135800"/>
          <p:cNvSpPr txBox="1"/>
          <p:nvPr>
            <p:custDataLst>
              <p:tags r:id="rId2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исключив из расчета данные о продажах Орехова и Костериной.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6" name="xlCreateFormulas_Three_movie_VF101913423Дляэтоговведем135900142800"/>
          <p:cNvSpPr txBox="1"/>
          <p:nvPr>
            <p:custDataLst>
              <p:tags r:id="rId2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Для этого введем знак равенства, вспомним, что функция называется "СУММ",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7" name="xlCreateFormulas_Three_movie_VF101913423ивведемее142900148567"/>
          <p:cNvSpPr txBox="1"/>
          <p:nvPr>
            <p:custDataLst>
              <p:tags r:id="rId23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и введем ее имя, а затем открывающую скобку.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8" name="xlCreateFormulas_Three_movie_VF101913423Намненужны148667156900"/>
          <p:cNvSpPr txBox="1"/>
          <p:nvPr>
            <p:custDataLst>
              <p:tags r:id="rId2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Нам не нужны данные по Орехову, но нужны данные по Песоцкому. Выделим эту ячейку.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9" name="xlCreateFormulas_Three_movie_VF101913423Намтакженужны157000161867"/>
          <p:cNvSpPr txBox="1"/>
          <p:nvPr>
            <p:custDataLst>
              <p:tags r:id="rId2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Нам также нужны данные по Омельченко. Для этого перетащим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0" name="xlCreateFormulas_Three_movie_VF101913423рамкунаячейку161967170567"/>
          <p:cNvSpPr txBox="1"/>
          <p:nvPr>
            <p:custDataLst>
              <p:tags r:id="rId2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рамку на ячейку ниже, и в формуле появится выражение "B3:B4",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1" name="xlCreateFormulas_Three_movie_VF101913423указывающее,чтов170667176800"/>
          <p:cNvSpPr txBox="1"/>
          <p:nvPr>
            <p:custDataLst>
              <p:tags r:id="rId2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указывающее, что в расчетах будут использоваться обе ячейки.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2" name="xlCreateFormulas_Three_movie_VF101913423Этоодначасть176900179567"/>
          <p:cNvSpPr txBox="1"/>
          <p:nvPr>
            <p:custDataLst>
              <p:tags r:id="rId28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Это одна часть аргумента формулы.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3" name="xlCreateFormulas_Three_movie_VF101913423Чтобыотделитьэту179667185500"/>
          <p:cNvSpPr txBox="1"/>
          <p:nvPr>
            <p:custDataLst>
              <p:tags r:id="rId2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Чтобы отделить эту часть формулы от следующего аргумента, введем точку с запятой.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4" name="xlCreateFormulas_Three_movie_VF101913423Теперьнамнужны185600194967"/>
          <p:cNvSpPr txBox="1"/>
          <p:nvPr>
            <p:custDataLst>
              <p:tags r:id="rId3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Теперь нам нужны данные по продажам Ильиной. Выделим эту ячейку, B6, и она добавится в формулу.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5" name="xlCreateFormulas_Three_movie_VF101913423Послеэтоговведем195067200867"/>
          <p:cNvSpPr txBox="1"/>
          <p:nvPr>
            <p:custDataLst>
              <p:tags r:id="rId31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После этого введем закрывающую скобку и нажмем клавишу ВВОД.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6" name="xlCreateFormulas_Three_movie_VF101913423Такимобразом,не200967213100"/>
          <p:cNvSpPr txBox="1"/>
          <p:nvPr>
            <p:custDataLst>
              <p:tags r:id="rId3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Таким образом, не считая Орехова и Костериной, общий объем продаж за первую неделю составляет "7013,90".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7" name="xlCreateFormulas_Three_movie_VF101913423Атеперьрассмотрим213200216733"/>
          <p:cNvSpPr txBox="1"/>
          <p:nvPr>
            <p:custDataLst>
              <p:tags r:id="rId33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А теперь рассмотрим еще одну функцию.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8" name="xlCreateFormulas_Three_movie_VF101913423Формулыможноиспользовать216833223767"/>
          <p:cNvSpPr txBox="1"/>
          <p:nvPr>
            <p:custDataLst>
              <p:tags r:id="rId34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Формулы можно использовать не только в самом низу списка чисел, но и сбоку, в строке.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9" name="xlCreateFormulas_Three_movie_VF101913423Вэтомпримере223867231667"/>
          <p:cNvSpPr txBox="1"/>
          <p:nvPr>
            <p:custDataLst>
              <p:tags r:id="rId35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этом примере получим средний объем продаж за первую и вторую неделю для Орехова.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0" name="xlCreateFormulas_Three_movie_VF101913423ВыделимячейкуD2231767239533"/>
          <p:cNvSpPr txBox="1"/>
          <p:nvPr>
            <p:custDataLst>
              <p:tags r:id="rId36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Выделим ячейку D2 рядом с этими двумя числами. Вернемся к группе "Редактирование"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1" name="xlCreateFormulas_Three_movie_VF101913423икнопке&quot;Автосумма&quot;.239633249200"/>
          <p:cNvSpPr txBox="1"/>
          <p:nvPr>
            <p:custDataLst>
              <p:tags r:id="rId37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и кнопке "Автосумма". Но на этот раз нажмем стрелку. В открывшемся списке есть функция "Сумма", 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2" name="xlCreateFormulas_Three_movie_VF101913423атакже&quot;Среднее&quot;.249300263567"/>
          <p:cNvSpPr txBox="1"/>
          <p:nvPr>
            <p:custDataLst>
              <p:tags r:id="rId38"/>
            </p:custDataLst>
          </p:nvPr>
        </p:nvSpPr>
        <p:spPr>
          <a:xfrm>
            <a:off x="1524000" y="4618891"/>
            <a:ext cx="5943600" cy="830997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а также "Среднее". Выберем эту функцию. Вокруг двух ячеек, используемых в формуле, "B2:C2", появится выделительная рамка.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3" name="xlCreateFormulas_Three_movie_VF101913423Формулаприметвид263667270367"/>
          <p:cNvSpPr txBox="1"/>
          <p:nvPr>
            <p:custDataLst>
              <p:tags r:id="rId39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Формула примет вид "=СРЗНАЧ". Это имя функции, которую мы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4" name="xlCreateFormulas_Three_movie_VF101913423толькочтоиспользовали.270467280000"/>
          <p:cNvSpPr txBox="1"/>
          <p:nvPr>
            <p:custDataLst>
              <p:tags r:id="rId40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только что использовали. Нажмем клавишу ВВОД и получим среднее — "724,10".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5" name="xlCreateFormulas_Three_movie_VF101913423ПриложениеExcelсоздало280100284933"/>
          <p:cNvSpPr txBox="1"/>
          <p:nvPr>
            <p:custDataLst>
              <p:tags r:id="rId41"/>
            </p:custDataLst>
          </p:nvPr>
        </p:nvSpPr>
        <p:spPr>
          <a:xfrm>
            <a:off x="1524000" y="5172889"/>
            <a:ext cx="5943600" cy="276999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Приложение Excel создало эту формулу автоматически.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6" name="xlCreateFormulas_Three_movie_VF101913423Вследующемразделе285033290500"/>
          <p:cNvSpPr txBox="1"/>
          <p:nvPr>
            <p:custDataLst>
              <p:tags r:id="rId42"/>
            </p:custDataLst>
          </p:nvPr>
        </p:nvSpPr>
        <p:spPr>
          <a:xfrm>
            <a:off x="1524000" y="4895890"/>
            <a:ext cx="5943600" cy="553998"/>
          </a:xfrm>
          <a:prstGeom prst="rect">
            <a:avLst/>
          </a:prstGeom>
          <a:pattFill>
            <a:fgClr>
              <a:srgbClr val="000000"/>
            </a:fgClr>
            <a:bgClr>
              <a:srgbClr val="000000"/>
            </a:bgClr>
          </a:pattFill>
        </p:spPr>
        <p:txBody>
          <a:bodyPr vert="horz" tIns="0" bIns="0" rtlCol="0">
            <a:noAutofit/>
          </a:bodyPr>
          <a:lstStyle/>
          <a:p>
            <a:r>
              <a:rPr lang="ru-RU" smtClean="0">
                <a:solidFill>
                  <a:srgbClr val="FFFFFF"/>
                </a:solidFill>
                <a:latin typeface="Calibri"/>
              </a:rPr>
              <a:t>В следующем разделе мы подробнее рассмотрим ссылки на ячейки.</a:t>
            </a:r>
            <a:endParaRPr lang="de-DE">
              <a:solidFill>
                <a:srgbClr val="FFFF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4790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0" restart="whenNotActive" fill="hold" evtFilter="cancelBubble" nodeType="interactiveSeq">
                    <p:stCondLst>
                      <p:cond evt="onClick" delay="0">
                        <p:tgtEl>
                          <p:spTgt spid="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" fill="hold">
                          <p:stCondLst>
                            <p:cond delay="0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14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"/>
                      </p:tgtEl>
                    </p:cond>
                  </p:nextCondLst>
                </p:seq>
                <p:video>
                  <p:cMediaNode vol="80000">
                    <p:cTn id="15" fill="hold" display="0">
                      <p:stCondLst>
                        <p:cond delay="indefinite"/>
                      </p:stCondLst>
                    </p:cTn>
                    <p:tgtEl>
                      <p:spTgt spid="6"/>
                    </p:tgtEl>
                  </p:cMediaNode>
                </p:video>
                <p:seq concurrent="1" nextAc="seek">
                  <p:cTn id="1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Здесьприведенсписок61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" fill="hold">
                          <p:stCondLst>
                            <p:cond delay="0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Здесьприведенсписок6133"/>
                      </p:tgtEl>
                    </p:cond>
                  </p:nextCondLst>
                </p:seq>
                <p:seq concurrent="1" nextAc="seek">
                  <p:cTn id="2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Здесьприведенсписок9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" fill="hold">
                          <p:stCondLst>
                            <p:cond delay="0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Здесьприведенсписок9200"/>
                      </p:tgtEl>
                    </p:cond>
                  </p:nextCondLst>
                </p:seq>
                <p:seq concurrent="1" nextAc="seek">
                  <p:cTn id="2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аэто9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" fill="hold">
                          <p:stCondLst>
                            <p:cond delay="0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аэто9300"/>
                      </p:tgtEl>
                    </p:cond>
                  </p:nextCondLst>
                </p:seq>
                <p:seq concurrent="1" nextAc="seek">
                  <p:cTn id="3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аэто14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" fill="hold">
                          <p:stCondLst>
                            <p:cond delay="0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аэто14900"/>
                      </p:tgtEl>
                    </p:cond>
                  </p:nextCondLst>
                </p:seq>
                <p:seq concurrent="1" nextAc="seek">
                  <p:cTn id="4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Необходимополучитьобщий15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" fill="hold">
                          <p:stCondLst>
                            <p:cond delay="0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Необходимополучитьобщий15000"/>
                      </p:tgtEl>
                    </p:cond>
                  </p:nextCondLst>
                </p:seq>
                <p:seq concurrent="1" nextAc="seek">
                  <p:cTn id="4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Необходимополучитьобщий19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" fill="hold">
                          <p:stCondLst>
                            <p:cond delay="0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Необходимополучитьобщий19767"/>
                      </p:tgtEl>
                    </p:cond>
                  </p:nextCondLst>
                </p:seq>
                <p:seq concurrent="1" nextAc="seek">
                  <p:cTn id="5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Этоитоговоезначение19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3" fill="hold">
                          <p:stCondLst>
                            <p:cond delay="0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Этоитоговоезначение19867"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Этоитоговоезначение281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Этоитоговоезначение28167"/>
                      </p:tgtEl>
                    </p:cond>
                  </p:nextCondLst>
                </p:seq>
                <p:seq concurrent="1" nextAc="seek">
                  <p:cTn id="6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Сейчасуказательнаходится28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5" fill="hold">
                          <p:stCondLst>
                            <p:cond delay="0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Сейчасуказательнаходится28267"/>
                      </p:tgtEl>
                    </p:cond>
                  </p:nextCondLst>
                </p:seq>
                <p:seq concurrent="1" nextAc="seek">
                  <p:cTn id="7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Сейчасуказательнаходится342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1" fill="hold">
                          <p:stCondLst>
                            <p:cond delay="0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Сейчасуказательнаходится34267"/>
                      </p:tgtEl>
                    </p:cond>
                  </p:nextCondLst>
                </p:seq>
                <p:seq concurrent="1" nextAc="seek">
                  <p:cTn id="7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Переместимегона34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7" fill="hold">
                          <p:stCondLst>
                            <p:cond delay="0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Переместимегона34367"/>
                      </p:tgtEl>
                    </p:cond>
                  </p:nextCondLst>
                </p:seq>
                <p:seq concurrent="1" nextAc="seek">
                  <p:cTn id="8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Переместимегона38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3" fill="hold">
                          <p:stCondLst>
                            <p:cond delay="0"/>
                          </p:stCondLst>
                          <p:childTnLst>
                            <p:par>
                              <p:cTn id="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Переместимегона38467"/>
                      </p:tgtEl>
                    </p:cond>
                  </p:nextCondLst>
                </p:seq>
                <p:seq concurrent="1" nextAc="seek">
                  <p:cTn id="8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азатемнаведем38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9" fill="hold">
                          <p:stCondLst>
                            <p:cond delay="0"/>
                          </p:stCondLst>
                          <p:childTnLst>
                            <p:par>
                              <p:cTn id="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азатемнаведем38567"/>
                      </p:tgtEl>
                    </p:cond>
                  </p:nextCondLst>
                </p:seq>
                <p:seq concurrent="1" nextAc="seek">
                  <p:cTn id="9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азатемнаведем47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5" fill="hold">
                          <p:stCondLst>
                            <p:cond delay="0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азатемнаведем47467"/>
                      </p:tgtEl>
                    </p:cond>
                  </p:nextCondLst>
                </p:seq>
                <p:seq concurrent="1" nextAc="seek">
                  <p:cTn id="10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Сейчасяобъясню47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1" fill="hold">
                          <p:stCondLst>
                            <p:cond delay="0"/>
                          </p:stCondLst>
                          <p:childTnLst>
                            <p:par>
                              <p:cTn id="1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Сейчасяобъясню47567"/>
                      </p:tgtEl>
                    </p:cond>
                  </p:nextCondLst>
                </p:seq>
                <p:seq concurrent="1" nextAc="seek">
                  <p:cTn id="10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Сейчасяобъясню51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7" fill="hold">
                          <p:stCondLst>
                            <p:cond delay="0"/>
                          </p:stCondLst>
                          <p:childTnLst>
                            <p:par>
                              <p:cTn id="1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Сейчасяобъясню51900"/>
                      </p:tgtEl>
                    </p:cond>
                  </p:nextCondLst>
                </p:seq>
                <p:seq concurrent="1" nextAc="seek">
                  <p:cTn id="11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Вывидитевыделительную52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3" fill="hold">
                          <p:stCondLst>
                            <p:cond delay="0"/>
                          </p:stCondLst>
                          <p:childTnLst>
                            <p:par>
                              <p:cTn id="1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Вывидитевыделительную52000"/>
                      </p:tgtEl>
                    </p:cond>
                  </p:nextCondLst>
                </p:seq>
                <p:seq concurrent="1" nextAc="seek">
                  <p:cTn id="11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Вывидитевыделительную58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9" fill="hold">
                          <p:stCondLst>
                            <p:cond delay="0"/>
                          </p:stCondLst>
                          <p:childTnLst>
                            <p:par>
                              <p:cTn id="1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Вывидитевыделительную58733"/>
                      </p:tgtEl>
                    </p:cond>
                  </p:nextCondLst>
                </p:seq>
                <p:seq concurrent="1" nextAc="seek">
                  <p:cTn id="12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асамуформулу58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5" fill="hold">
                          <p:stCondLst>
                            <p:cond delay="0"/>
                          </p:stCondLst>
                          <p:childTnLst>
                            <p:par>
                              <p:cTn id="1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асамуформулу58833"/>
                      </p:tgtEl>
                    </p:cond>
                  </p:nextCondLst>
                </p:seq>
                <p:seq concurrent="1" nextAc="seek">
                  <p:cTn id="13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асамуформулу66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1" fill="hold">
                          <p:stCondLst>
                            <p:cond delay="0"/>
                          </p:stCondLst>
                          <p:childTnLst>
                            <p:par>
                              <p:cTn id="1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асамуформулу66967"/>
                      </p:tgtEl>
                    </p:cond>
                  </p:nextCondLst>
                </p:seq>
                <p:seq concurrent="1" nextAc="seek">
                  <p:cTn id="13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Вначалеидетзнак67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7" fill="hold">
                          <p:stCondLst>
                            <p:cond delay="0"/>
                          </p:stCondLst>
                          <p:childTnLst>
                            <p:par>
                              <p:cTn id="1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Вначалеидетзнак67067"/>
                      </p:tgtEl>
                    </p:cond>
                  </p:nextCondLst>
                </p:seq>
                <p:seq concurrent="1" nextAc="seek">
                  <p:cTn id="14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Вначалеидетзнак81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3" fill="hold">
                          <p:stCondLst>
                            <p:cond delay="0"/>
                          </p:stCondLst>
                          <p:childTnLst>
                            <p:par>
                              <p:cTn id="1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Вначалеидетзнак81700"/>
                      </p:tgtEl>
                    </p:cond>
                  </p:nextCondLst>
                </p:seq>
                <p:seq concurrent="1" nextAc="seek">
                  <p:cTn id="14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Двоеточиеозначает,что81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9" fill="hold">
                          <p:stCondLst>
                            <p:cond delay="0"/>
                          </p:stCondLst>
                          <p:childTnLst>
                            <p:par>
                              <p:cTn id="1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Двоеточиеозначает,что81800"/>
                      </p:tgtEl>
                    </p:cond>
                  </p:nextCondLst>
                </p:seq>
                <p:seq concurrent="1" nextAc="seek">
                  <p:cTn id="15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Двоеточиеозначает,что89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5" fill="hold">
                          <p:stCondLst>
                            <p:cond delay="0"/>
                          </p:stCondLst>
                          <p:childTnLst>
                            <p:par>
                              <p:cTn id="1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Двоеточиеозначает,что89933"/>
                      </p:tgtEl>
                    </p:cond>
                  </p:nextCondLst>
                </p:seq>
                <p:seq concurrent="1" nextAc="seek">
                  <p:cTn id="16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Затемидетзакрывающая90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1" fill="hold">
                          <p:stCondLst>
                            <p:cond delay="0"/>
                          </p:stCondLst>
                          <p:childTnLst>
                            <p:par>
                              <p:cTn id="1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Затемидетзакрывающая90033"/>
                      </p:tgtEl>
                    </p:cond>
                  </p:nextCondLst>
                </p:seq>
                <p:seq concurrent="1" nextAc="seek">
                  <p:cTn id="16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Затемидетзакрывающая106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7" fill="hold">
                          <p:stCondLst>
                            <p:cond delay="0"/>
                          </p:stCondLst>
                          <p:childTnLst>
                            <p:par>
                              <p:cTn id="1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Затемидетзакрывающая106700"/>
                      </p:tgtEl>
                    </p:cond>
                  </p:nextCondLst>
                </p:seq>
                <p:seq concurrent="1" nextAc="seek">
                  <p:cTn id="17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Такимобразом,приложение106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3" fill="hold">
                          <p:stCondLst>
                            <p:cond delay="0"/>
                          </p:stCondLst>
                          <p:childTnLst>
                            <p:par>
                              <p:cTn id="1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Такимобразом,приложение106800"/>
                      </p:tgtEl>
                    </p:cond>
                  </p:nextCondLst>
                </p:seq>
                <p:seq concurrent="1" nextAc="seek">
                  <p:cTn id="17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Такимобразом,приложение1117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9" fill="hold">
                          <p:stCondLst>
                            <p:cond delay="0"/>
                          </p:stCondLst>
                          <p:childTnLst>
                            <p:par>
                              <p:cTn id="1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Такимобразом,приложение111700"/>
                      </p:tgtEl>
                    </p:cond>
                  </p:nextCondLst>
                </p:seq>
                <p:seq concurrent="1" nextAc="seek">
                  <p:cTn id="18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автоматически,отменя111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5" fill="hold">
                          <p:stCondLst>
                            <p:cond delay="0"/>
                          </p:stCondLst>
                          <p:childTnLst>
                            <p:par>
                              <p:cTn id="1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автоматически,отменя111800"/>
                      </p:tgtEl>
                    </p:cond>
                  </p:nextCondLst>
                </p:seq>
                <p:seq concurrent="1" nextAc="seek">
                  <p:cTn id="19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автоматически,отменя117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1" fill="hold">
                          <p:stCondLst>
                            <p:cond delay="0"/>
                          </p:stCondLst>
                          <p:childTnLst>
                            <p:par>
                              <p:cTn id="1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автоматически,отменя117733"/>
                      </p:tgtEl>
                    </p:cond>
                  </p:nextCondLst>
                </p:seq>
                <p:seq concurrent="1" nextAc="seek">
                  <p:cTn id="19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ОднакофункциюСУММ117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97" fill="hold">
                          <p:stCondLst>
                            <p:cond delay="0"/>
                          </p:stCondLst>
                          <p:childTnLst>
                            <p:par>
                              <p:cTn id="1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ОднакофункциюСУММ117833"/>
                      </p:tgtEl>
                    </p:cond>
                  </p:nextCondLst>
                </p:seq>
                <p:seq concurrent="1" nextAc="seek">
                  <p:cTn id="20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ОднакофункциюСУММ123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3" fill="hold">
                          <p:stCondLst>
                            <p:cond delay="0"/>
                          </p:stCondLst>
                          <p:childTnLst>
                            <p:par>
                              <p:cTn id="2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ОднакофункциюСУММ123867"/>
                      </p:tgtEl>
                    </p:cond>
                  </p:nextCondLst>
                </p:seq>
                <p:seq concurrent="1" nextAc="seek">
                  <p:cTn id="20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такипоступим,123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09" fill="hold">
                          <p:stCondLst>
                            <p:cond delay="0"/>
                          </p:stCondLst>
                          <p:childTnLst>
                            <p:par>
                              <p:cTn id="2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такипоступим,123967"/>
                      </p:tgtEl>
                    </p:cond>
                  </p:nextCondLst>
                </p:seq>
                <p:seq concurrent="1" nextAc="seek">
                  <p:cTn id="21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такипоступим,1294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15" fill="hold">
                          <p:stCondLst>
                            <p:cond delay="0"/>
                          </p:stCondLst>
                          <p:childTnLst>
                            <p:par>
                              <p:cTn id="2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такипоступим,129433"/>
                      </p:tgtEl>
                    </p:cond>
                  </p:nextCondLst>
                </p:seq>
                <p:seq concurrent="1" nextAc="seek">
                  <p:cTn id="22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исключивизрасчета129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1" fill="hold">
                          <p:stCondLst>
                            <p:cond delay="0"/>
                          </p:stCondLst>
                          <p:childTnLst>
                            <p:par>
                              <p:cTn id="2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исключивизрасчета129533"/>
                      </p:tgtEl>
                    </p:cond>
                  </p:nextCondLst>
                </p:seq>
                <p:seq concurrent="1" nextAc="seek">
                  <p:cTn id="22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исключивизрасчета135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27" fill="hold">
                          <p:stCondLst>
                            <p:cond delay="0"/>
                          </p:stCondLst>
                          <p:childTnLst>
                            <p:par>
                              <p:cTn id="2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исключивизрасчета135800"/>
                      </p:tgtEl>
                    </p:cond>
                  </p:nextCondLst>
                </p:seq>
                <p:seq concurrent="1" nextAc="seek">
                  <p:cTn id="23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Дляэтоговведем135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3" fill="hold">
                          <p:stCondLst>
                            <p:cond delay="0"/>
                          </p:stCondLst>
                          <p:childTnLst>
                            <p:par>
                              <p:cTn id="2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Дляэтоговведем135900"/>
                      </p:tgtEl>
                    </p:cond>
                  </p:nextCondLst>
                </p:seq>
                <p:seq concurrent="1" nextAc="seek">
                  <p:cTn id="23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Дляэтоговведем142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9" fill="hold">
                          <p:stCondLst>
                            <p:cond delay="0"/>
                          </p:stCondLst>
                          <p:childTnLst>
                            <p:par>
                              <p:cTn id="2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Дляэтоговведем142800"/>
                      </p:tgtEl>
                    </p:cond>
                  </p:nextCondLst>
                </p:seq>
                <p:seq concurrent="1" nextAc="seek">
                  <p:cTn id="24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ивведемее142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45" fill="hold">
                          <p:stCondLst>
                            <p:cond delay="0"/>
                          </p:stCondLst>
                          <p:childTnLst>
                            <p:par>
                              <p:cTn id="2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ивведемее142900"/>
                      </p:tgtEl>
                    </p:cond>
                  </p:nextCondLst>
                </p:seq>
                <p:seq concurrent="1" nextAc="seek">
                  <p:cTn id="25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ивведемее148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1" fill="hold">
                          <p:stCondLst>
                            <p:cond delay="0"/>
                          </p:stCondLst>
                          <p:childTnLst>
                            <p:par>
                              <p:cTn id="2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ивведемее148567"/>
                      </p:tgtEl>
                    </p:cond>
                  </p:nextCondLst>
                </p:seq>
                <p:seq concurrent="1" nextAc="seek">
                  <p:cTn id="25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Намненужны148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7" fill="hold">
                          <p:stCondLst>
                            <p:cond delay="0"/>
                          </p:stCondLst>
                          <p:childTnLst>
                            <p:par>
                              <p:cTn id="2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Намненужны148667"/>
                      </p:tgtEl>
                    </p:cond>
                  </p:nextCondLst>
                </p:seq>
                <p:seq concurrent="1" nextAc="seek">
                  <p:cTn id="26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Намненужны156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3" fill="hold">
                          <p:stCondLst>
                            <p:cond delay="0"/>
                          </p:stCondLst>
                          <p:childTnLst>
                            <p:par>
                              <p:cTn id="2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Намненужны156900"/>
                      </p:tgtEl>
                    </p:cond>
                  </p:nextCondLst>
                </p:seq>
                <p:seq concurrent="1" nextAc="seek">
                  <p:cTn id="26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Намтакженужны157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69" fill="hold">
                          <p:stCondLst>
                            <p:cond delay="0"/>
                          </p:stCondLst>
                          <p:childTnLst>
                            <p:par>
                              <p:cTn id="2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Намтакженужны157000"/>
                      </p:tgtEl>
                    </p:cond>
                  </p:nextCondLst>
                </p:seq>
                <p:seq concurrent="1" nextAc="seek">
                  <p:cTn id="27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Намтакженужны161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5" fill="hold">
                          <p:stCondLst>
                            <p:cond delay="0"/>
                          </p:stCondLst>
                          <p:childTnLst>
                            <p:par>
                              <p:cTn id="2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Намтакженужны161867"/>
                      </p:tgtEl>
                    </p:cond>
                  </p:nextCondLst>
                </p:seq>
                <p:seq concurrent="1" nextAc="seek">
                  <p:cTn id="28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рамкунаячейку161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1" fill="hold">
                          <p:stCondLst>
                            <p:cond delay="0"/>
                          </p:stCondLst>
                          <p:childTnLst>
                            <p:par>
                              <p:cTn id="2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рамкунаячейку161967"/>
                      </p:tgtEl>
                    </p:cond>
                  </p:nextCondLst>
                </p:seq>
                <p:seq concurrent="1" nextAc="seek">
                  <p:cTn id="28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рамкунаячейку170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7" fill="hold">
                          <p:stCondLst>
                            <p:cond delay="0"/>
                          </p:stCondLst>
                          <p:childTnLst>
                            <p:par>
                              <p:cTn id="2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рамкунаячейку170567"/>
                      </p:tgtEl>
                    </p:cond>
                  </p:nextCondLst>
                </p:seq>
                <p:seq concurrent="1" nextAc="seek">
                  <p:cTn id="29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указывающее,чтов170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3" fill="hold">
                          <p:stCondLst>
                            <p:cond delay="0"/>
                          </p:stCondLst>
                          <p:childTnLst>
                            <p:par>
                              <p:cTn id="2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указывающее,чтов170667"/>
                      </p:tgtEl>
                    </p:cond>
                  </p:nextCondLst>
                </p:seq>
                <p:seq concurrent="1" nextAc="seek">
                  <p:cTn id="29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указывающее,чтов1768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99" fill="hold">
                          <p:stCondLst>
                            <p:cond delay="0"/>
                          </p:stCondLst>
                          <p:childTnLst>
                            <p:par>
                              <p:cTn id="3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указывающее,чтов176800"/>
                      </p:tgtEl>
                    </p:cond>
                  </p:nextCondLst>
                </p:seq>
                <p:seq concurrent="1" nextAc="seek">
                  <p:cTn id="30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Этоодначасть1769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05" fill="hold">
                          <p:stCondLst>
                            <p:cond delay="0"/>
                          </p:stCondLst>
                          <p:childTnLst>
                            <p:par>
                              <p:cTn id="30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Этоодначасть176900"/>
                      </p:tgtEl>
                    </p:cond>
                  </p:nextCondLst>
                </p:seq>
                <p:seq concurrent="1" nextAc="seek">
                  <p:cTn id="31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Этоодначасть179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1" fill="hold">
                          <p:stCondLst>
                            <p:cond delay="0"/>
                          </p:stCondLst>
                          <p:childTnLst>
                            <p:par>
                              <p:cTn id="3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Этоодначасть179567"/>
                      </p:tgtEl>
                    </p:cond>
                  </p:nextCondLst>
                </p:seq>
                <p:seq concurrent="1" nextAc="seek">
                  <p:cTn id="31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Чтобыотделитьэту179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7" fill="hold">
                          <p:stCondLst>
                            <p:cond delay="0"/>
                          </p:stCondLst>
                          <p:childTnLst>
                            <p:par>
                              <p:cTn id="3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Чтобыотделитьэту179667"/>
                      </p:tgtEl>
                    </p:cond>
                  </p:nextCondLst>
                </p:seq>
                <p:seq concurrent="1" nextAc="seek">
                  <p:cTn id="32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Чтобыотделитьэту185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3" fill="hold">
                          <p:stCondLst>
                            <p:cond delay="0"/>
                          </p:stCondLst>
                          <p:childTnLst>
                            <p:par>
                              <p:cTn id="3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Чтобыотделитьэту185500"/>
                      </p:tgtEl>
                    </p:cond>
                  </p:nextCondLst>
                </p:seq>
                <p:seq concurrent="1" nextAc="seek">
                  <p:cTn id="32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Теперьнамнужны1856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9" fill="hold">
                          <p:stCondLst>
                            <p:cond delay="0"/>
                          </p:stCondLst>
                          <p:childTnLst>
                            <p:par>
                              <p:cTn id="3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Теперьнамнужны185600"/>
                      </p:tgtEl>
                    </p:cond>
                  </p:nextCondLst>
                </p:seq>
                <p:seq concurrent="1" nextAc="seek">
                  <p:cTn id="33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Теперьнамнужны194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35" fill="hold">
                          <p:stCondLst>
                            <p:cond delay="0"/>
                          </p:stCondLst>
                          <p:childTnLst>
                            <p:par>
                              <p:cTn id="3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Теперьнамнужны194967"/>
                      </p:tgtEl>
                    </p:cond>
                  </p:nextCondLst>
                </p:seq>
                <p:seq concurrent="1" nextAc="seek">
                  <p:cTn id="34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Послеэтоговведем1950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1" fill="hold">
                          <p:stCondLst>
                            <p:cond delay="0"/>
                          </p:stCondLst>
                          <p:childTnLst>
                            <p:par>
                              <p:cTn id="3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Послеэтоговведем195067"/>
                      </p:tgtEl>
                    </p:cond>
                  </p:nextCondLst>
                </p:seq>
                <p:seq concurrent="1" nextAc="seek">
                  <p:cTn id="34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Послеэтоговведем200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7" fill="hold">
                          <p:stCondLst>
                            <p:cond delay="0"/>
                          </p:stCondLst>
                          <p:childTnLst>
                            <p:par>
                              <p:cTn id="3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Послеэтоговведем200867"/>
                      </p:tgtEl>
                    </p:cond>
                  </p:nextCondLst>
                </p:seq>
                <p:seq concurrent="1" nextAc="seek">
                  <p:cTn id="35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Такимобразом,не2009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3" fill="hold">
                          <p:stCondLst>
                            <p:cond delay="0"/>
                          </p:stCondLst>
                          <p:childTnLst>
                            <p:par>
                              <p:cTn id="3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Такимобразом,не200967"/>
                      </p:tgtEl>
                    </p:cond>
                  </p:nextCondLst>
                </p:seq>
                <p:seq concurrent="1" nextAc="seek">
                  <p:cTn id="35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Такимобразом,не213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59" fill="hold">
                          <p:stCondLst>
                            <p:cond delay="0"/>
                          </p:stCondLst>
                          <p:childTnLst>
                            <p:par>
                              <p:cTn id="3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Такимобразом,не213100"/>
                      </p:tgtEl>
                    </p:cond>
                  </p:nextCondLst>
                </p:seq>
                <p:seq concurrent="1" nextAc="seek">
                  <p:cTn id="36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Атеперьрассмотрим213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65" fill="hold">
                          <p:stCondLst>
                            <p:cond delay="0"/>
                          </p:stCondLst>
                          <p:childTnLst>
                            <p:par>
                              <p:cTn id="3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Атеперьрассмотрим213200"/>
                      </p:tgtEl>
                    </p:cond>
                  </p:nextCondLst>
                </p:seq>
                <p:seq concurrent="1" nextAc="seek">
                  <p:cTn id="37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Атеперьрассмотрим2167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1" fill="hold">
                          <p:stCondLst>
                            <p:cond delay="0"/>
                          </p:stCondLst>
                          <p:childTnLst>
                            <p:par>
                              <p:cTn id="3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Атеперьрассмотрим216733"/>
                      </p:tgtEl>
                    </p:cond>
                  </p:nextCondLst>
                </p:seq>
                <p:seq concurrent="1" nextAc="seek">
                  <p:cTn id="37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Формулыможноиспользовать2168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7" fill="hold">
                          <p:stCondLst>
                            <p:cond delay="0"/>
                          </p:stCondLst>
                          <p:childTnLst>
                            <p:par>
                              <p:cTn id="3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Формулыможноиспользовать216833"/>
                      </p:tgtEl>
                    </p:cond>
                  </p:nextCondLst>
                </p:seq>
                <p:seq concurrent="1" nextAc="seek">
                  <p:cTn id="38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Формулыможноиспользовать223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3" fill="hold">
                          <p:stCondLst>
                            <p:cond delay="0"/>
                          </p:stCondLst>
                          <p:childTnLst>
                            <p:par>
                              <p:cTn id="3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Формулыможноиспользовать223767"/>
                      </p:tgtEl>
                    </p:cond>
                  </p:nextCondLst>
                </p:seq>
                <p:seq concurrent="1" nextAc="seek">
                  <p:cTn id="38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Вэтомпримере2238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89" fill="hold">
                          <p:stCondLst>
                            <p:cond delay="0"/>
                          </p:stCondLst>
                          <p:childTnLst>
                            <p:par>
                              <p:cTn id="3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Вэтомпримере223867"/>
                      </p:tgtEl>
                    </p:cond>
                  </p:nextCondLst>
                </p:seq>
                <p:seq concurrent="1" nextAc="seek">
                  <p:cTn id="39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Вэтомпримере231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95" fill="hold">
                          <p:stCondLst>
                            <p:cond delay="0"/>
                          </p:stCondLst>
                          <p:childTnLst>
                            <p:par>
                              <p:cTn id="3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Вэтомпримере231667"/>
                      </p:tgtEl>
                    </p:cond>
                  </p:nextCondLst>
                </p:seq>
                <p:seq concurrent="1" nextAc="seek">
                  <p:cTn id="40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ВыделимячейкуD22317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1" fill="hold">
                          <p:stCondLst>
                            <p:cond delay="0"/>
                          </p:stCondLst>
                          <p:childTnLst>
                            <p:par>
                              <p:cTn id="4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ВыделимячейкуD2231767"/>
                      </p:tgtEl>
                    </p:cond>
                  </p:nextCondLst>
                </p:seq>
                <p:seq concurrent="1" nextAc="seek">
                  <p:cTn id="40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ВыделимячейкуD22395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07" fill="hold">
                          <p:stCondLst>
                            <p:cond delay="0"/>
                          </p:stCondLst>
                          <p:childTnLst>
                            <p:par>
                              <p:cTn id="4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ВыделимячейкуD2239533"/>
                      </p:tgtEl>
                    </p:cond>
                  </p:nextCondLst>
                </p:seq>
                <p:seq concurrent="1" nextAc="seek">
                  <p:cTn id="41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икнопке&quot;Автосумма&quot;.2396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3" fill="hold">
                          <p:stCondLst>
                            <p:cond delay="0"/>
                          </p:stCondLst>
                          <p:childTnLst>
                            <p:par>
                              <p:cTn id="4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икнопке&quot;Автосумма&quot;.239633"/>
                      </p:tgtEl>
                    </p:cond>
                  </p:nextCondLst>
                </p:seq>
                <p:seq concurrent="1" nextAc="seek">
                  <p:cTn id="41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икнопке&quot;Автосумма&quot;.2492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9" fill="hold">
                          <p:stCondLst>
                            <p:cond delay="0"/>
                          </p:stCondLst>
                          <p:childTnLst>
                            <p:par>
                              <p:cTn id="4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икнопке&quot;Автосумма&quot;.249200"/>
                      </p:tgtEl>
                    </p:cond>
                  </p:nextCondLst>
                </p:seq>
                <p:seq concurrent="1" nextAc="seek">
                  <p:cTn id="42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атакже&quot;Среднее&quot;.2493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25" fill="hold">
                          <p:stCondLst>
                            <p:cond delay="0"/>
                          </p:stCondLst>
                          <p:childTnLst>
                            <p:par>
                              <p:cTn id="4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7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атакже&quot;Среднее&quot;.249300"/>
                      </p:tgtEl>
                    </p:cond>
                  </p:nextCondLst>
                </p:seq>
                <p:seq concurrent="1" nextAc="seek">
                  <p:cTn id="43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атакже&quot;Среднее&quot;.2635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1" fill="hold">
                          <p:stCondLst>
                            <p:cond delay="0"/>
                          </p:stCondLst>
                          <p:childTnLst>
                            <p:par>
                              <p:cTn id="4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3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атакже&quot;Среднее&quot;.263567"/>
                      </p:tgtEl>
                    </p:cond>
                  </p:nextCondLst>
                </p:seq>
                <p:seq concurrent="1" nextAc="seek">
                  <p:cTn id="43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Формулаприметвид2636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7" fill="hold">
                          <p:stCondLst>
                            <p:cond delay="0"/>
                          </p:stCondLst>
                          <p:childTnLst>
                            <p:par>
                              <p:cTn id="4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9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Формулаприметвид263667"/>
                      </p:tgtEl>
                    </p:cond>
                  </p:nextCondLst>
                </p:seq>
                <p:seq concurrent="1" nextAc="seek">
                  <p:cTn id="44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Формулаприметвид2703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3" fill="hold">
                          <p:stCondLst>
                            <p:cond delay="0"/>
                          </p:stCondLst>
                          <p:childTnLst>
                            <p:par>
                              <p:cTn id="4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5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Формулаприметвид270367"/>
                      </p:tgtEl>
                    </p:cond>
                  </p:nextCondLst>
                </p:seq>
                <p:seq concurrent="1" nextAc="seek">
                  <p:cTn id="44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толькочтоиспользовали.27046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9" fill="hold">
                          <p:stCondLst>
                            <p:cond delay="0"/>
                          </p:stCondLst>
                          <p:childTnLst>
                            <p:par>
                              <p:cTn id="4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1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толькочтоиспользовали.270467"/>
                      </p:tgtEl>
                    </p:cond>
                  </p:nextCondLst>
                </p:seq>
                <p:seq concurrent="1" nextAc="seek">
                  <p:cTn id="454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толькочтоиспользовали.2800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55" fill="hold">
                          <p:stCondLst>
                            <p:cond delay="0"/>
                          </p:stCondLst>
                          <p:childTnLst>
                            <p:par>
                              <p:cTn id="4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7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толькочтоиспользовали.280000"/>
                      </p:tgtEl>
                    </p:cond>
                  </p:nextCondLst>
                </p:seq>
                <p:seq concurrent="1" nextAc="seek">
                  <p:cTn id="460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ПриложениеExcelсоздало2801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1" fill="hold">
                          <p:stCondLst>
                            <p:cond delay="0"/>
                          </p:stCondLst>
                          <p:childTnLst>
                            <p:par>
                              <p:cTn id="4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3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ПриложениеExcelсоздало280100"/>
                      </p:tgtEl>
                    </p:cond>
                  </p:nextCondLst>
                </p:seq>
                <p:seq concurrent="1" nextAc="seek">
                  <p:cTn id="466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ПриложениеExcelсоздало2849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7" fill="hold">
                          <p:stCondLst>
                            <p:cond delay="0"/>
                          </p:stCondLst>
                          <p:childTnLst>
                            <p:par>
                              <p:cTn id="4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9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ПриложениеExcelсоздало284933"/>
                      </p:tgtEl>
                    </p:cond>
                  </p:nextCondLst>
                </p:seq>
                <p:seq concurrent="1" nextAc="seek">
                  <p:cTn id="472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Вследующемразделе28503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3" fill="hold">
                          <p:stCondLst>
                            <p:cond delay="0"/>
                          </p:stCondLst>
                          <p:childTnLst>
                            <p:par>
                              <p:cTn id="4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5" presetID="10" presetClass="entr" presetSubtype="0" fill="hold" grpId="0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Вследующемразделе285033"/>
                      </p:tgtEl>
                    </p:cond>
                  </p:nextCondLst>
                </p:seq>
                <p:seq concurrent="1" nextAc="seek">
                  <p:cTn id="478" restart="whenNotActive" fill="hold" evtFilter="cancelBubble" nodeType="interactiveSeq">
                    <p:stCondLst>
                      <p:cond evt="onMediaBookmark" delay="0">
                        <p:tgtEl>
                          <p14:bmkTgt spid="6" bmkName="xlCreateFormulas_Three_movie_VF101913423Вследующемразделе29050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9" fill="hold">
                          <p:stCondLst>
                            <p:cond delay="0"/>
                          </p:stCondLst>
                          <p:childTnLst>
                            <p:par>
                              <p:cTn id="4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1" presetID="10" presetClass="exit" presetSubtype="0" fill="hold" grpId="1" nodeType="click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" bmkName="xlCreateFormulas_Three_movie_VF101913423Вследующемразделе290500"/>
                      </p:tgtEl>
                    </p:cond>
                  </p:nextCondLst>
                </p:seq>
              </p:childTnLst>
            </p:cTn>
          </p:par>
        </p:tnLst>
        <p:bldLst>
          <p:bldP spid="7" grpId="0" build="p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0" restart="whenNotActive" fill="hold" evtFilter="cancelBubble" nodeType="interactiveSeq">
                    <p:stCondLst>
                      <p:cond evt="onClick" delay="0">
                        <p:tgtEl>
                          <p:spTgt spid="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" fill="hold">
                          <p:stCondLst>
                            <p:cond delay="0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14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"/>
                      </p:tgtEl>
                    </p:cond>
                  </p:nextCondLst>
                </p:seq>
                <p:video>
                  <p:cMediaNode vol="80000">
                    <p:cTn id="15" fill="hold" display="0">
                      <p:stCondLst>
                        <p:cond delay="indefinite"/>
                      </p:stCondLst>
                    </p:cTn>
                    <p:tgtEl>
                      <p:spTgt spid="6"/>
                    </p:tgtEl>
                  </p:cMediaNode>
                </p:video>
              </p:childTnLst>
            </p:cTn>
          </p:par>
        </p:tnLst>
        <p:bldLst>
          <p:bldP spid="7" grpId="0" build="p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PRESENTATIONFILE" val="C:\Users\v-pekoto.EUROPE\AppData\Local\Temp\tmp77EF.tmp"/>
  <p:tag name="TEMPMEDIAFILENAME" val="C:\Users\v-pekoto.EUROPE\AppData\Local\Temp\tmp7BE7_xlCreateFormulas_One_movie_VF101913427.wmv"/>
  <p:tag name="MEDIACAPTIONSHIDDEN" val="False"/>
  <p:tag name="CUSTOMXMLPARTID" val="{0CC5BE65-9E83-40D5-96F7-D1CD843FCB58}"/>
  <p:tag name="CAPTIONID" val="7bd69eb7-1142-4447-b116-00befcbe493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8485ee7e-801e-4248-a446-1b3a8a4d05e6"/>
  <p:tag name="CAPTIONITEMSYSNAME" val="xlCreateFormulas_One_movie_VF101913427Длявыполнениярасчетов5530060133"/>
  <p:tag name="BOOKMARKENTRYNAME" val="xlCreateFormulas_One_movie_VF101913427Длявыполнениярасчетов55300"/>
  <p:tag name="BOOKMARKEXITNAME" val="xlCreateFormulas_One_movie_VF101913427Длявыполнениярасчетов60133"/>
  <p:tag name="CAPTIONDISPLAYAREA" val="Fals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4dc6d702-cf15-4706-8898-aec1f3801e19"/>
  <p:tag name="CAPTIONITEMSYSNAME" val="xlCreateFormulas_Two_movie_VF101913422НажмемклавишуВВОД260833266800"/>
  <p:tag name="BOOKMARKENTRYNAME" val="xlCreateFormulas_Two_movie_VF101913422НажмемклавишуВВОД260833"/>
  <p:tag name="BOOKMARKEXITNAME" val="xlCreateFormulas_Two_movie_VF101913422НажмемклавишуВВОД266800"/>
  <p:tag name="CAPTIONDISPLAYAREA" val="Fals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2ae2c5a2-8bb0-43f2-9a1d-ee77db18d247"/>
  <p:tag name="CAPTIONITEMSYSNAME" val="xlCreateFormulas_Two_movie_VF101913422Посколькувформуле266900272633"/>
  <p:tag name="BOOKMARKENTRYNAME" val="xlCreateFormulas_Two_movie_VF101913422Посколькувформуле266900"/>
  <p:tag name="BOOKMARKEXITNAME" val="xlCreateFormulas_Two_movie_VF101913422Посколькувформуле272633"/>
  <p:tag name="CAPTIONDISPLAYAREA" val="False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5043d2fe-9018-4b8a-9f6c-905844834494"/>
  <p:tag name="CAPTIONITEMSYSNAME" val="xlCreateFormulas_Two_movie_VF101913422этичисламожно272733280300"/>
  <p:tag name="BOOKMARKENTRYNAME" val="xlCreateFormulas_Two_movie_VF101913422этичисламожно272733"/>
  <p:tag name="BOOKMARKEXITNAME" val="xlCreateFormulas_Two_movie_VF101913422этичисламожно280300"/>
  <p:tag name="CAPTIONDISPLAYAREA" val="Fals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e522ab74-b423-4649-abf9-ad88c0ffef77"/>
  <p:tag name="CAPTIONITEMSYSNAME" val="xlCreateFormulas_Two_movie_VF101913422Например,заменимчисло280400288933"/>
  <p:tag name="BOOKMARKENTRYNAME" val="xlCreateFormulas_Two_movie_VF101913422Например,заменимчисло280400"/>
  <p:tag name="BOOKMARKEXITNAME" val="xlCreateFormulas_Two_movie_VF101913422Например,заменимчисло288933"/>
  <p:tag name="CAPTIONDISPLAYAREA" val="False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0d624c90-4a6f-404c-8855-80e399c5b93e"/>
  <p:tag name="CAPTIONITEMSYSNAME" val="xlCreateFormulas_Two_movie_VF101913422D4,нажмемклавишу289033300133"/>
  <p:tag name="BOOKMARKENTRYNAME" val="xlCreateFormulas_Two_movie_VF101913422D4,нажмемклавишу289033"/>
  <p:tag name="BOOKMARKEXITNAME" val="xlCreateFormulas_Two_movie_VF101913422D4,нажмемклавишу300133"/>
  <p:tag name="CAPTIONDISPLAYAREA" val="Fals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3dcb15bc-9d26-4bce-af96-52dac2b1193a"/>
  <p:tag name="CAPTIONITEMSYSNAME" val="xlCreateFormulas_Two_movie_VF101913422Аэтозначение300233316200"/>
  <p:tag name="BOOKMARKENTRYNAME" val="xlCreateFormulas_Two_movie_VF101913422Аэтозначение300233"/>
  <p:tag name="BOOKMARKEXITNAME" val="xlCreateFormulas_Two_movie_VF101913422Аэтозначение316200"/>
  <p:tag name="CAPTIONDISPLAYAREA" val="Fals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bfd3e835-8927-4ef2-94cd-045b54cf8a9f"/>
  <p:tag name="CAPTIONITEMSYSNAME" val="xlCreateFormulas_Two_movie_VF101913422Этизначенияможно316300329600"/>
  <p:tag name="BOOKMARKENTRYNAME" val="xlCreateFormulas_Two_movie_VF101913422Этизначенияможно316300"/>
  <p:tag name="BOOKMARKEXITNAME" val="xlCreateFormulas_Two_movie_VF101913422Этизначенияможно329600"/>
  <p:tag name="CAPTIONDISPLAYAREA" val="Fals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297c0c21-7296-4cb1-8f48-92ecb3f6f649"/>
  <p:tag name="CAPTIONITEMSYSNAME" val="xlCreateFormulas_Two_movie_VF101913422Водномиз329700336533"/>
  <p:tag name="BOOKMARKENTRYNAME" val="xlCreateFormulas_Two_movie_VF101913422Водномиз329700"/>
  <p:tag name="BOOKMARKEXITNAME" val="xlCreateFormulas_Two_movie_VF101913422Водномиз336533"/>
  <p:tag name="CAPTIONDISPLAYAREA" val="False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7cd350a2-40cb-4490-b659-0ebdcf234e5c"/>
  <p:tag name="CAPTIONITEMSYSNAME" val="xlCreateFormulas_Two_movie_VF101913422нопередэтим336633345500"/>
  <p:tag name="BOOKMARKENTRYNAME" val="xlCreateFormulas_Two_movie_VF101913422нопередэтим336633"/>
  <p:tag name="BOOKMARKEXITNAME" val="xlCreateFormulas_Two_movie_VF101913422нопередэтим345500"/>
  <p:tag name="CAPTIONDISPLAYAREA" val="Fals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PRESENTATIONFILE" val="C:\Users\v-pekoto.EUROPE\AppData\Local\Temp\tmp551A.tmp"/>
  <p:tag name="TEMPMEDIAFILENAME" val="C:\Users\v-pekoto.EUROPE\AppData\Local\Temp\tmp576C_xlCreateFormulas_Three_movie_VF101913423.wmv"/>
  <p:tag name="MEDIACAPTIONSHIDDEN" val="False"/>
  <p:tag name="CUSTOMXMLPARTID" val="{CC0E69FE-640D-452D-A229-8AA8900F464B}"/>
  <p:tag name="CAPTIONID" val="e3a53c40-438a-4ad5-acda-104e7afdcdd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137ebe69-701f-4131-9441-42eb3912b26b"/>
  <p:tag name="CAPTIONITEMSYSNAME" val="xlCreateFormulas_One_movie_VF101913427Каждаяформуланачинается6023366067"/>
  <p:tag name="BOOKMARKENTRYNAME" val="xlCreateFormulas_One_movie_VF101913427Каждаяформуланачинается60233"/>
  <p:tag name="BOOKMARKEXITNAME" val="xlCreateFormulas_One_movie_VF101913427Каждаяформуланачинается66067"/>
  <p:tag name="CAPTIONDISPLAYAREA" val="False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cae6c830-0af3-47e3-876e-b085036a59b8"/>
  <p:tag name="CAPTIONITEMSYSNAME" val="xlCreateFormulas_Three_movie_VF101913423Здесьприведенсписок61339200"/>
  <p:tag name="BOOKMARKENTRYNAME" val="xlCreateFormulas_Three_movie_VF101913423Здесьприведенсписок6133"/>
  <p:tag name="BOOKMARKEXITNAME" val="xlCreateFormulas_Three_movie_VF101913423Здесьприведенсписок9200"/>
  <p:tag name="CAPTIONDISPLAYAREA" val="False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e29b61f3-a86c-4d97-b8ef-80767647f96c"/>
  <p:tag name="CAPTIONITEMSYSNAME" val="xlCreateFormulas_Three_movie_VF101913423аэто930014900"/>
  <p:tag name="BOOKMARKENTRYNAME" val="xlCreateFormulas_Three_movie_VF101913423аэто9300"/>
  <p:tag name="BOOKMARKEXITNAME" val="xlCreateFormulas_Three_movie_VF101913423аэто14900"/>
  <p:tag name="CAPTIONDISPLAYAREA" val="False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71602ef1-6539-42d0-84c0-be0403839590"/>
  <p:tag name="CAPTIONITEMSYSNAME" val="xlCreateFormulas_Three_movie_VF101913423Необходимополучитьобщий1500019767"/>
  <p:tag name="BOOKMARKENTRYNAME" val="xlCreateFormulas_Three_movie_VF101913423Необходимополучитьобщий15000"/>
  <p:tag name="BOOKMARKEXITNAME" val="xlCreateFormulas_Three_movie_VF101913423Необходимополучитьобщий19767"/>
  <p:tag name="CAPTIONDISPLAYAREA" val="False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b3943064-279d-41af-8fbc-8ac763859f0f"/>
  <p:tag name="CAPTIONITEMSYSNAME" val="xlCreateFormulas_Three_movie_VF101913423Этоитоговоезначение1986728167"/>
  <p:tag name="BOOKMARKENTRYNAME" val="xlCreateFormulas_Three_movie_VF101913423Этоитоговоезначение19867"/>
  <p:tag name="BOOKMARKEXITNAME" val="xlCreateFormulas_Three_movie_VF101913423Этоитоговоезначение28167"/>
  <p:tag name="CAPTIONDISPLAYAREA" val="False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c4467162-352f-4650-805b-15cb22dcdbf4"/>
  <p:tag name="CAPTIONITEMSYSNAME" val="xlCreateFormulas_Three_movie_VF101913423Сейчасуказательнаходится2826734267"/>
  <p:tag name="BOOKMARKENTRYNAME" val="xlCreateFormulas_Three_movie_VF101913423Сейчасуказательнаходится28267"/>
  <p:tag name="BOOKMARKEXITNAME" val="xlCreateFormulas_Three_movie_VF101913423Сейчасуказательнаходится34267"/>
  <p:tag name="CAPTIONDISPLAYAREA" val="False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20543180-6739-4551-9789-bee59ae2b5f2"/>
  <p:tag name="CAPTIONITEMSYSNAME" val="xlCreateFormulas_Three_movie_VF101913423Переместимегона3436738467"/>
  <p:tag name="BOOKMARKENTRYNAME" val="xlCreateFormulas_Three_movie_VF101913423Переместимегона34367"/>
  <p:tag name="BOOKMARKEXITNAME" val="xlCreateFormulas_Three_movie_VF101913423Переместимегона38467"/>
  <p:tag name="CAPTIONDISPLAYAREA" val="False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976b002f-c665-4909-8cd8-d1e169619bfc"/>
  <p:tag name="CAPTIONITEMSYSNAME" val="xlCreateFormulas_Three_movie_VF101913423азатемнаведем3856747467"/>
  <p:tag name="BOOKMARKENTRYNAME" val="xlCreateFormulas_Three_movie_VF101913423азатемнаведем38567"/>
  <p:tag name="BOOKMARKEXITNAME" val="xlCreateFormulas_Three_movie_VF101913423азатемнаведем47467"/>
  <p:tag name="CAPTIONDISPLAYAREA" val="False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2348ca72-fc3d-431b-ac53-a058be8fe80f"/>
  <p:tag name="CAPTIONITEMSYSNAME" val="xlCreateFormulas_Three_movie_VF101913423Сейчасяобъясню4756751900"/>
  <p:tag name="BOOKMARKENTRYNAME" val="xlCreateFormulas_Three_movie_VF101913423Сейчасяобъясню47567"/>
  <p:tag name="BOOKMARKEXITNAME" val="xlCreateFormulas_Three_movie_VF101913423Сейчасяобъясню51900"/>
  <p:tag name="CAPTIONDISPLAYAREA" val="False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131d3df1-67b5-491b-a584-8d15513dc931"/>
  <p:tag name="CAPTIONITEMSYSNAME" val="xlCreateFormulas_Three_movie_VF101913423Вывидитевыделительную5200058733"/>
  <p:tag name="BOOKMARKENTRYNAME" val="xlCreateFormulas_Three_movie_VF101913423Вывидитевыделительную52000"/>
  <p:tag name="BOOKMARKEXITNAME" val="xlCreateFormulas_Three_movie_VF101913423Вывидитевыделительную58733"/>
  <p:tag name="CAPTIONDISPLAYAREA" val="False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8302af9e-612b-4817-96ab-302ea379677b"/>
  <p:tag name="CAPTIONITEMSYSNAME" val="xlCreateFormulas_Three_movie_VF101913423асамуформулу5883366967"/>
  <p:tag name="BOOKMARKENTRYNAME" val="xlCreateFormulas_Three_movie_VF101913423асамуформулу58833"/>
  <p:tag name="BOOKMARKEXITNAME" val="xlCreateFormulas_Three_movie_VF101913423асамуформулу66967"/>
  <p:tag name="CAPTIONDISPLAYAREA" val="Fals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1b5b93ec-bc34-4dfe-9adf-07d571b09da9"/>
  <p:tag name="CAPTIONITEMSYSNAME" val="xlCreateFormulas_One_movie_VF101913427арифметическихоперацийиспользуются6616771500"/>
  <p:tag name="BOOKMARKENTRYNAME" val="xlCreateFormulas_One_movie_VF101913427арифметическихоперацийиспользуются66167"/>
  <p:tag name="BOOKMARKEXITNAME" val="xlCreateFormulas_One_movie_VF101913427арифметическихоперацийиспользуются71500"/>
  <p:tag name="CAPTIONDISPLAYAREA" val="False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63968af5-2b57-454f-af28-600bed39e0aa"/>
  <p:tag name="CAPTIONITEMSYSNAME" val="xlCreateFormulas_Three_movie_VF101913423Вначалеидетзнак6706781700"/>
  <p:tag name="BOOKMARKENTRYNAME" val="xlCreateFormulas_Three_movie_VF101913423Вначалеидетзнак67067"/>
  <p:tag name="BOOKMARKEXITNAME" val="xlCreateFormulas_Three_movie_VF101913423Вначалеидетзнак81700"/>
  <p:tag name="CAPTIONDISPLAYAREA" val="Fals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8d6efa0b-2bbe-4264-9287-9355b2a7d261"/>
  <p:tag name="CAPTIONITEMSYSNAME" val="xlCreateFormulas_Three_movie_VF101913423Двоеточиеозначает,что8180089933"/>
  <p:tag name="BOOKMARKENTRYNAME" val="xlCreateFormulas_Three_movie_VF101913423Двоеточиеозначает,что81800"/>
  <p:tag name="BOOKMARKEXITNAME" val="xlCreateFormulas_Three_movie_VF101913423Двоеточиеозначает,что89933"/>
  <p:tag name="CAPTIONDISPLAYAREA" val="False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ec3ee5c2-d8c2-431c-a52a-218e0c48f958"/>
  <p:tag name="CAPTIONITEMSYSNAME" val="xlCreateFormulas_Three_movie_VF101913423Затемидетзакрывающая90033106700"/>
  <p:tag name="BOOKMARKENTRYNAME" val="xlCreateFormulas_Three_movie_VF101913423Затемидетзакрывающая90033"/>
  <p:tag name="BOOKMARKEXITNAME" val="xlCreateFormulas_Three_movie_VF101913423Затемидетзакрывающая106700"/>
  <p:tag name="CAPTIONDISPLAYAREA" val="False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ec1ca31e-ffb5-4f53-92af-8645de3bcac6"/>
  <p:tag name="CAPTIONITEMSYSNAME" val="xlCreateFormulas_Three_movie_VF101913423Такимобразом,приложение106800111700"/>
  <p:tag name="BOOKMARKENTRYNAME" val="xlCreateFormulas_Three_movie_VF101913423Такимобразом,приложение106800"/>
  <p:tag name="BOOKMARKEXITNAME" val="xlCreateFormulas_Three_movie_VF101913423Такимобразом,приложение111700"/>
  <p:tag name="CAPTIONDISPLAYAREA" val="False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aa8b1c47-dea9-4a1c-96bc-ffac4ed2e92c"/>
  <p:tag name="CAPTIONITEMSYSNAME" val="xlCreateFormulas_Three_movie_VF101913423автоматически,отменя111800117733"/>
  <p:tag name="BOOKMARKENTRYNAME" val="xlCreateFormulas_Three_movie_VF101913423автоматически,отменя111800"/>
  <p:tag name="BOOKMARKEXITNAME" val="xlCreateFormulas_Three_movie_VF101913423автоматически,отменя117733"/>
  <p:tag name="CAPTIONDISPLAYAREA" val="False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a76c0672-8efe-4534-8b8d-ff58b558c2f2"/>
  <p:tag name="CAPTIONITEMSYSNAME" val="xlCreateFormulas_Three_movie_VF101913423ОднакофункциюСУММ117833123867"/>
  <p:tag name="BOOKMARKENTRYNAME" val="xlCreateFormulas_Three_movie_VF101913423ОднакофункциюСУММ117833"/>
  <p:tag name="BOOKMARKEXITNAME" val="xlCreateFormulas_Three_movie_VF101913423ОднакофункциюСУММ123867"/>
  <p:tag name="CAPTIONDISPLAYAREA" val="False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b93ef7ae-e516-4c61-a245-5daf228b7bd2"/>
  <p:tag name="CAPTIONITEMSYSNAME" val="xlCreateFormulas_Three_movie_VF101913423такипоступим,123967129433"/>
  <p:tag name="BOOKMARKENTRYNAME" val="xlCreateFormulas_Three_movie_VF101913423такипоступим,123967"/>
  <p:tag name="BOOKMARKEXITNAME" val="xlCreateFormulas_Three_movie_VF101913423такипоступим,129433"/>
  <p:tag name="CAPTIONDISPLAYAREA" val="False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4b9a7f8d-675e-47e1-a580-fa2a7701f747"/>
  <p:tag name="CAPTIONITEMSYSNAME" val="xlCreateFormulas_Three_movie_VF101913423исключивизрасчета129533135800"/>
  <p:tag name="BOOKMARKENTRYNAME" val="xlCreateFormulas_Three_movie_VF101913423исключивизрасчета129533"/>
  <p:tag name="BOOKMARKEXITNAME" val="xlCreateFormulas_Three_movie_VF101913423исключивизрасчета135800"/>
  <p:tag name="CAPTIONDISPLAYAREA" val="False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37a20a60-22aa-4aa4-b540-3080f552a446"/>
  <p:tag name="CAPTIONITEMSYSNAME" val="xlCreateFormulas_Three_movie_VF101913423Дляэтоговведем135900142800"/>
  <p:tag name="BOOKMARKENTRYNAME" val="xlCreateFormulas_Three_movie_VF101913423Дляэтоговведем135900"/>
  <p:tag name="BOOKMARKEXITNAME" val="xlCreateFormulas_Three_movie_VF101913423Дляэтоговведем142800"/>
  <p:tag name="CAPTIONDISPLAYAREA" val="False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e0016aa6-dda6-46c4-b4f0-efeb7300a20c"/>
  <p:tag name="CAPTIONITEMSYSNAME" val="xlCreateFormulas_Three_movie_VF101913423ивведемее142900148567"/>
  <p:tag name="BOOKMARKENTRYNAME" val="xlCreateFormulas_Three_movie_VF101913423ивведемее142900"/>
  <p:tag name="BOOKMARKEXITNAME" val="xlCreateFormulas_Three_movie_VF101913423ивведемее148567"/>
  <p:tag name="CAPTIONDISPLAYAREA" val="Fals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82737dcb-36b0-4e32-8341-7a0339102be0"/>
  <p:tag name="CAPTIONITEMSYSNAME" val="xlCreateFormulas_One_movie_VF101913427Знак&quot;плюс&quot;обозначает7160085367"/>
  <p:tag name="BOOKMARKENTRYNAME" val="xlCreateFormulas_One_movie_VF101913427Знак&quot;плюс&quot;обозначает71600"/>
  <p:tag name="BOOKMARKEXITNAME" val="xlCreateFormulas_One_movie_VF101913427Знак&quot;плюс&quot;обозначает85367"/>
  <p:tag name="CAPTIONDISPLAYAREA" val="False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f341dfb0-14ac-4cf1-ac85-6bf3137f389f"/>
  <p:tag name="CAPTIONITEMSYSNAME" val="xlCreateFormulas_Three_movie_VF101913423Намненужны148667156900"/>
  <p:tag name="BOOKMARKENTRYNAME" val="xlCreateFormulas_Three_movie_VF101913423Намненужны148667"/>
  <p:tag name="BOOKMARKEXITNAME" val="xlCreateFormulas_Three_movie_VF101913423Намненужны156900"/>
  <p:tag name="CAPTIONDISPLAYAREA" val="False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ef961978-b4cc-4f44-b9aa-e2aad488e8e6"/>
  <p:tag name="CAPTIONITEMSYSNAME" val="xlCreateFormulas_Three_movie_VF101913423Намтакженужны157000161867"/>
  <p:tag name="BOOKMARKENTRYNAME" val="xlCreateFormulas_Three_movie_VF101913423Намтакженужны157000"/>
  <p:tag name="BOOKMARKEXITNAME" val="xlCreateFormulas_Three_movie_VF101913423Намтакженужны161867"/>
  <p:tag name="CAPTIONDISPLAYAREA" val="False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154970c1-b1a7-442b-8dfb-1aa90c9ef104"/>
  <p:tag name="CAPTIONITEMSYSNAME" val="xlCreateFormulas_Three_movie_VF101913423рамкунаячейку161967170567"/>
  <p:tag name="BOOKMARKENTRYNAME" val="xlCreateFormulas_Three_movie_VF101913423рамкунаячейку161967"/>
  <p:tag name="BOOKMARKEXITNAME" val="xlCreateFormulas_Three_movie_VF101913423рамкунаячейку170567"/>
  <p:tag name="CAPTIONDISPLAYAREA" val="False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95d81f8b-c334-4d92-9c6e-ac2b66ff47f7"/>
  <p:tag name="CAPTIONITEMSYSNAME" val="xlCreateFormulas_Three_movie_VF101913423указывающее,чтов170667176800"/>
  <p:tag name="BOOKMARKENTRYNAME" val="xlCreateFormulas_Three_movie_VF101913423указывающее,чтов170667"/>
  <p:tag name="BOOKMARKEXITNAME" val="xlCreateFormulas_Three_movie_VF101913423указывающее,чтов176800"/>
  <p:tag name="CAPTIONDISPLAYAREA" val="False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cff81f79-b785-4f8e-ba9b-de54be86016e"/>
  <p:tag name="CAPTIONITEMSYSNAME" val="xlCreateFormulas_Three_movie_VF101913423Этоодначасть176900179567"/>
  <p:tag name="BOOKMARKENTRYNAME" val="xlCreateFormulas_Three_movie_VF101913423Этоодначасть176900"/>
  <p:tag name="BOOKMARKEXITNAME" val="xlCreateFormulas_Three_movie_VF101913423Этоодначасть179567"/>
  <p:tag name="CAPTIONDISPLAYAREA" val="False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5ed6a045-1bd2-4a00-814b-4d4ce90ce807"/>
  <p:tag name="CAPTIONITEMSYSNAME" val="xlCreateFormulas_Three_movie_VF101913423Чтобыотделитьэту179667185500"/>
  <p:tag name="BOOKMARKENTRYNAME" val="xlCreateFormulas_Three_movie_VF101913423Чтобыотделитьэту179667"/>
  <p:tag name="BOOKMARKEXITNAME" val="xlCreateFormulas_Three_movie_VF101913423Чтобыотделитьэту185500"/>
  <p:tag name="CAPTIONDISPLAYAREA" val="False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478e20f9-a075-4800-add3-69532d2c7f00"/>
  <p:tag name="CAPTIONITEMSYSNAME" val="xlCreateFormulas_Three_movie_VF101913423Теперьнамнужны185600194967"/>
  <p:tag name="BOOKMARKENTRYNAME" val="xlCreateFormulas_Three_movie_VF101913423Теперьнамнужны185600"/>
  <p:tag name="BOOKMARKEXITNAME" val="xlCreateFormulas_Three_movie_VF101913423Теперьнамнужны194967"/>
  <p:tag name="CAPTIONDISPLAYAREA" val="False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3a6927ac-f3c8-4fd1-9781-f2460af71885"/>
  <p:tag name="CAPTIONITEMSYSNAME" val="xlCreateFormulas_Three_movie_VF101913423Послеэтоговведем195067200867"/>
  <p:tag name="BOOKMARKENTRYNAME" val="xlCreateFormulas_Three_movie_VF101913423Послеэтоговведем195067"/>
  <p:tag name="BOOKMARKEXITNAME" val="xlCreateFormulas_Three_movie_VF101913423Послеэтоговведем200867"/>
  <p:tag name="CAPTIONDISPLAYAREA" val="False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fe904ac9-1a31-486e-b4b7-0af35811dd69"/>
  <p:tag name="CAPTIONITEMSYSNAME" val="xlCreateFormulas_Three_movie_VF101913423Такимобразом,не200967213100"/>
  <p:tag name="BOOKMARKENTRYNAME" val="xlCreateFormulas_Three_movie_VF101913423Такимобразом,не200967"/>
  <p:tag name="BOOKMARKEXITNAME" val="xlCreateFormulas_Three_movie_VF101913423Такимобразом,не213100"/>
  <p:tag name="CAPTIONDISPLAYAREA" val="False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d03fa84c-3178-4fe8-83c1-4c9d053ab13f"/>
  <p:tag name="CAPTIONITEMSYSNAME" val="xlCreateFormulas_Three_movie_VF101913423Атеперьрассмотрим213200216733"/>
  <p:tag name="BOOKMARKENTRYNAME" val="xlCreateFormulas_Three_movie_VF101913423Атеперьрассмотрим213200"/>
  <p:tag name="BOOKMARKEXITNAME" val="xlCreateFormulas_Three_movie_VF101913423Атеперьрассмотрим216733"/>
  <p:tag name="CAPTIONDISPLAYAREA" val="Fals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0c6b4974-3298-404e-9019-934ab79a18fd"/>
  <p:tag name="CAPTIONITEMSYSNAME" val="xlCreateFormulas_One_movie_VF101913427Сейчасявсе8546795800"/>
  <p:tag name="BOOKMARKENTRYNAME" val="xlCreateFormulas_One_movie_VF101913427Сейчасявсе85467"/>
  <p:tag name="BOOKMARKEXITNAME" val="xlCreateFormulas_One_movie_VF101913427Сейчасявсе95800"/>
  <p:tag name="CAPTIONDISPLAYAREA" val="False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8f91dab2-c73c-4a02-b92f-bdd249122f73"/>
  <p:tag name="CAPTIONITEMSYSNAME" val="xlCreateFormulas_Three_movie_VF101913423Формулыможноиспользовать216833223767"/>
  <p:tag name="BOOKMARKENTRYNAME" val="xlCreateFormulas_Three_movie_VF101913423Формулыможноиспользовать216833"/>
  <p:tag name="BOOKMARKEXITNAME" val="xlCreateFormulas_Three_movie_VF101913423Формулыможноиспользовать223767"/>
  <p:tag name="CAPTIONDISPLAYAREA" val="False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b8cc777c-aabb-4804-ba67-621211cbc3c0"/>
  <p:tag name="CAPTIONITEMSYSNAME" val="xlCreateFormulas_Three_movie_VF101913423Вэтомпримере223867231667"/>
  <p:tag name="BOOKMARKENTRYNAME" val="xlCreateFormulas_Three_movie_VF101913423Вэтомпримере223867"/>
  <p:tag name="BOOKMARKEXITNAME" val="xlCreateFormulas_Three_movie_VF101913423Вэтомпримере231667"/>
  <p:tag name="CAPTIONDISPLAYAREA" val="False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c93ef965-c5f9-4673-964a-8dfdde606be1"/>
  <p:tag name="CAPTIONITEMSYSNAME" val="xlCreateFormulas_Three_movie_VF101913423ВыделимячейкуD2231767239533"/>
  <p:tag name="BOOKMARKENTRYNAME" val="xlCreateFormulas_Three_movie_VF101913423ВыделимячейкуD2231767"/>
  <p:tag name="BOOKMARKEXITNAME" val="xlCreateFormulas_Three_movie_VF101913423ВыделимячейкуD2239533"/>
  <p:tag name="CAPTIONDISPLAYAREA" val="False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5f14d43d-573d-4721-807e-c80e9c1b8b75"/>
  <p:tag name="CAPTIONITEMSYSNAME" val="xlCreateFormulas_Three_movie_VF101913423икнопке&quot;Автосумма&quot;.239633249200"/>
  <p:tag name="BOOKMARKENTRYNAME" val="xlCreateFormulas_Three_movie_VF101913423икнопке&quot;Автосумма&quot;.239633"/>
  <p:tag name="BOOKMARKEXITNAME" val="xlCreateFormulas_Three_movie_VF101913423икнопке&quot;Автосумма&quot;.249200"/>
  <p:tag name="CAPTIONDISPLAYAREA" val="False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9b3f7fb6-f5e6-4ee6-bf5e-afe5e5f38d5f"/>
  <p:tag name="CAPTIONITEMSYSNAME" val="xlCreateFormulas_Three_movie_VF101913423атакже&quot;Среднее&quot;.249300263567"/>
  <p:tag name="BOOKMARKENTRYNAME" val="xlCreateFormulas_Three_movie_VF101913423атакже&quot;Среднее&quot;.249300"/>
  <p:tag name="BOOKMARKEXITNAME" val="xlCreateFormulas_Three_movie_VF101913423атакже&quot;Среднее&quot;.263567"/>
  <p:tag name="CAPTIONDISPLAYAREA" val="False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4a4ac07a-c7a9-4a9a-af6f-9143c4c27638"/>
  <p:tag name="CAPTIONITEMSYSNAME" val="xlCreateFormulas_Three_movie_VF101913423Формулаприметвид263667270367"/>
  <p:tag name="BOOKMARKENTRYNAME" val="xlCreateFormulas_Three_movie_VF101913423Формулаприметвид263667"/>
  <p:tag name="BOOKMARKEXITNAME" val="xlCreateFormulas_Three_movie_VF101913423Формулаприметвид270367"/>
  <p:tag name="CAPTIONDISPLAYAREA" val="False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e7f91ff7-8a85-4ea9-b623-e680c443a967"/>
  <p:tag name="CAPTIONITEMSYSNAME" val="xlCreateFormulas_Three_movie_VF101913423толькочтоиспользовали.270467280000"/>
  <p:tag name="BOOKMARKENTRYNAME" val="xlCreateFormulas_Three_movie_VF101913423толькочтоиспользовали.270467"/>
  <p:tag name="BOOKMARKEXITNAME" val="xlCreateFormulas_Three_movie_VF101913423толькочтоиспользовали.280000"/>
  <p:tag name="CAPTIONDISPLAYAREA" val="False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cdd7bf67-d67f-4ad2-aad3-3369cce70b3f"/>
  <p:tag name="CAPTIONITEMSYSNAME" val="xlCreateFormulas_Three_movie_VF101913423ПриложениеExcelсоздало280100284933"/>
  <p:tag name="BOOKMARKENTRYNAME" val="xlCreateFormulas_Three_movie_VF101913423ПриложениеExcelсоздало280100"/>
  <p:tag name="BOOKMARKEXITNAME" val="xlCreateFormulas_Three_movie_VF101913423ПриложениеExcelсоздало284933"/>
  <p:tag name="CAPTIONDISPLAYAREA" val="False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3a53c40-438a-4ad5-acda-104e7afdcddc"/>
  <p:tag name="CAPTIONINTERNALID" val="bb0248b9-69e7-4afb-bfdb-75e2465a71dd"/>
  <p:tag name="CAPTIONITEMSYSNAME" val="xlCreateFormulas_Three_movie_VF101913423Вследующемразделе285033290500"/>
  <p:tag name="BOOKMARKENTRYNAME" val="xlCreateFormulas_Three_movie_VF101913423Вследующемразделе285033"/>
  <p:tag name="BOOKMARKEXITNAME" val="xlCreateFormulas_Three_movie_VF101913423Вследующемразделе290500"/>
  <p:tag name="CAPTIONDISPLAYAREA" val="False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PRESENTATIONFILE" val="C:\Users\v-pekoto.EUROPE\AppData\Local\Temp\tmpEF3A.tmp"/>
  <p:tag name="TEMPMEDIAFILENAME" val="C:\Users\v-pekoto.EUROPE\AppData\Local\Temp\tmpF2D5_xlCreateFormulas_Four_movie_VF101913431.wmv"/>
  <p:tag name="MEDIACAPTIONSHIDDEN" val="False"/>
  <p:tag name="CUSTOMXMLPARTID" val="{64F07D20-A1DE-4C19-AE74-18EB05DC59DB}"/>
  <p:tag name="CAPTIONID" val="1801d7d4-f09f-483d-a663-66bfe83ec77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c49694e2-543f-4fb8-bfe7-919298274fb4"/>
  <p:tag name="CAPTIONITEMSYSNAME" val="xlCreateFormulas_One_movie_VF101913427&quot;93+14&quot;,затемнажмем95900107100"/>
  <p:tag name="BOOKMARKENTRYNAME" val="xlCreateFormulas_One_movie_VF101913427&quot;93+14&quot;,затемнажмем95900"/>
  <p:tag name="BOOKMARKEXITNAME" val="xlCreateFormulas_One_movie_VF101913427&quot;93+14&quot;,затемнажмем107100"/>
  <p:tag name="CAPTIONDISPLAYAREA" val="False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f9df0673-55ba-4f35-a5a6-c171883f9b4d"/>
  <p:tag name="CAPTIONITEMSYSNAME" val="xlCreateFormulas_Four_movie_VF101913431ВячейкеB7546712333"/>
  <p:tag name="BOOKMARKENTRYNAME" val="xlCreateFormulas_Four_movie_VF101913431ВячейкеB75467"/>
  <p:tag name="BOOKMARKEXITNAME" val="xlCreateFormulas_Four_movie_VF101913431ВячейкеB712333"/>
  <p:tag name="CAPTIONDISPLAYAREA" val="False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adc8d1d1-19f3-4ff0-bff1-97d391f2952a"/>
  <p:tag name="CAPTIONITEMSYSNAME" val="xlCreateFormulas_Four_movie_VF101913431Необходимотакжеполучить1243317300"/>
  <p:tag name="BOOKMARKENTRYNAME" val="xlCreateFormulas_Four_movie_VF101913431Необходимотакжеполучить12433"/>
  <p:tag name="BOOKMARKEXITNAME" val="xlCreateFormulas_Four_movie_VF101913431Необходимотакжеполучить17300"/>
  <p:tag name="CAPTIONDISPLAYAREA" val="False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acee32ee-fff2-426a-ab61-85f89e72a177"/>
  <p:tag name="CAPTIONITEMSYSNAME" val="xlCreateFormulas_Four_movie_VF101913431Естьдваварианта:1740027000"/>
  <p:tag name="BOOKMARKENTRYNAME" val="xlCreateFormulas_Four_movie_VF101913431Естьдваварианта:17400"/>
  <p:tag name="BOOKMARKEXITNAME" val="xlCreateFormulas_Four_movie_VF101913431Естьдваварианта:27000"/>
  <p:tag name="CAPTIONDISPLAYAREA" val="False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471d2a2f-5c70-44c1-8ce9-ae157da03360"/>
  <p:tag name="CAPTIONITEMSYSNAME" val="xlCreateFormulas_Four_movie_VF101913431Дляэтоговыделим2710036500"/>
  <p:tag name="BOOKMARKENTRYNAME" val="xlCreateFormulas_Four_movie_VF101913431Дляэтоговыделим27100"/>
  <p:tag name="BOOKMARKEXITNAME" val="xlCreateFormulas_Four_movie_VF101913431Дляэтоговыделим36500"/>
  <p:tag name="CAPTIONDISPLAYAREA" val="False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eca2a9cd-7a41-42dd-bf5d-88c7acc62e3e"/>
  <p:tag name="CAPTIONITEMSYSNAME" val="xlCreateFormulas_Four_movie_VF101913431затемнажмемлевую3660050100"/>
  <p:tag name="BOOKMARKENTRYNAME" val="xlCreateFormulas_Four_movie_VF101913431затемнажмемлевую36600"/>
  <p:tag name="BOOKMARKEXITNAME" val="xlCreateFormulas_Four_movie_VF101913431затемнажмемлевую50100"/>
  <p:tag name="CAPTIONDISPLAYAREA" val="False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8c261943-4289-47c4-8c75-ff844f4bdcd5"/>
  <p:tag name="CAPTIONITEMSYSNAME" val="xlCreateFormulas_Four_movie_VF101913431Взглянемнаобе5020057700"/>
  <p:tag name="BOOKMARKENTRYNAME" val="xlCreateFormulas_Four_movie_VF101913431Взглянемнаобе50200"/>
  <p:tag name="BOOKMARKEXITNAME" val="xlCreateFormulas_Four_movie_VF101913431Взглянемнаобе57700"/>
  <p:tag name="CAPTIONDISPLAYAREA" val="False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843cfd5a-ca39-4b8e-a638-1d1dc40a3e69"/>
  <p:tag name="CAPTIONITEMSYSNAME" val="xlCreateFormulas_Four_movie_VF101913431ВыделимячейкуB75780067500"/>
  <p:tag name="BOOKMARKENTRYNAME" val="xlCreateFormulas_Four_movie_VF101913431ВыделимячейкуB757800"/>
  <p:tag name="BOOKMARKEXITNAME" val="xlCreateFormulas_Four_movie_VF101913431ВыделимячейкуB767500"/>
  <p:tag name="CAPTIONDISPLAYAREA" val="False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d90278f0-9547-44f1-aac3-909b24329c27"/>
  <p:tag name="CAPTIONITEMSYSNAME" val="xlCreateFormulas_Four_movie_VF101913431которыеохватываютвсе6760072900"/>
  <p:tag name="BOOKMARKENTRYNAME" val="xlCreateFormulas_Four_movie_VF101913431которыеохватываютвсе67600"/>
  <p:tag name="BOOKMARKEXITNAME" val="xlCreateFormulas_Four_movie_VF101913431которыеохватываютвсе72900"/>
  <p:tag name="CAPTIONDISPLAYAREA" val="False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1fa857f8-52f0-4a93-be77-1f66ee2a0d37"/>
  <p:tag name="CAPTIONITEMSYSNAME" val="xlCreateFormulas_Four_movie_VF101913431Теперьвыделимячейку7300086200"/>
  <p:tag name="BOOKMARKENTRYNAME" val="xlCreateFormulas_Four_movie_VF101913431Теперьвыделимячейку73000"/>
  <p:tag name="BOOKMARKEXITNAME" val="xlCreateFormulas_Four_movie_VF101913431Теперьвыделимячейку86200"/>
  <p:tag name="CAPTIONDISPLAYAREA" val="False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b59b648a-fcc4-422f-846c-220e1fd8517f"/>
  <p:tag name="CAPTIONITEMSYSNAME" val="xlCreateFormulas_Four_movie_VF101913431Этаформулаохватывает8630091567"/>
  <p:tag name="BOOKMARKENTRYNAME" val="xlCreateFormulas_Four_movie_VF101913431Этаформулаохватывает86300"/>
  <p:tag name="BOOKMARKEXITNAME" val="xlCreateFormulas_Four_movie_VF101913431Этаформулаохватывает91567"/>
  <p:tag name="CAPTIONDISPLAYAREA" val="Fals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40ef6c77-34e2-4de3-9a3c-1c3c3a0a995b"/>
  <p:tag name="CAPTIONITEMSYSNAME" val="xlCreateFormulas_One_movie_VF101913427Найдемразностьдвух107200121533"/>
  <p:tag name="BOOKMARKENTRYNAME" val="xlCreateFormulas_One_movie_VF101913427Найдемразностьдвух107200"/>
  <p:tag name="BOOKMARKEXITNAME" val="xlCreateFormulas_One_movie_VF101913427Найдемразностьдвух121533"/>
  <p:tag name="CAPTIONDISPLAYAREA" val="False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b4e143af-3e81-4c58-9721-d022668ad3a6"/>
  <p:tag name="CAPTIONITEMSYSNAME" val="xlCreateFormulas_Four_movie_VF101913431Прикопированииформулы9166797467"/>
  <p:tag name="BOOKMARKENTRYNAME" val="xlCreateFormulas_Four_movie_VF101913431Прикопированииформулы91667"/>
  <p:tag name="BOOKMARKEXITNAME" val="xlCreateFormulas_Four_movie_VF101913431Прикопированииформулы97467"/>
  <p:tag name="CAPTIONDISPLAYAREA" val="False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fbdf761f-a870-41bd-a0df-a3d6bb6ea368"/>
  <p:tag name="CAPTIONITEMSYSNAME" val="xlCreateFormulas_Four_movie_VF101913431ссылкинаячейки97567105800"/>
  <p:tag name="BOOKMARKENTRYNAME" val="xlCreateFormulas_Four_movie_VF101913431ссылкинаячейки97567"/>
  <p:tag name="BOOKMARKEXITNAME" val="xlCreateFormulas_Four_movie_VF101913431ссылкинаячейки105800"/>
  <p:tag name="CAPTIONDISPLAYAREA" val="False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517f81d5-1da8-4311-9220-bff20e072baa"/>
  <p:tag name="CAPTIONITEMSYSNAME" val="xlCreateFormulas_Four_movie_VF101913431Еслиприкопировании105900115733"/>
  <p:tag name="BOOKMARKENTRYNAME" val="xlCreateFormulas_Four_movie_VF101913431Еслиприкопировании105900"/>
  <p:tag name="BOOKMARKEXITNAME" val="xlCreateFormulas_Four_movie_VF101913431Еслиприкопировании115733"/>
  <p:tag name="CAPTIONDISPLAYAREA" val="False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5a78aac3-f9d8-4fc2-8faf-254ed11d4971"/>
  <p:tag name="CAPTIONITEMSYSNAME" val="xlCreateFormulas_Four_movie_VF101913431Этопростотермин,115833121000"/>
  <p:tag name="BOOKMARKENTRYNAME" val="xlCreateFormulas_Four_movie_VF101913431Этопростотермин,115833"/>
  <p:tag name="BOOKMARKEXITNAME" val="xlCreateFormulas_Four_movie_VF101913431Этопростотермин,121000"/>
  <p:tag name="CAPTIONDISPLAYAREA" val="False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124b465a-49a4-4530-82a8-65168e34b250"/>
  <p:tag name="CAPTIONITEMSYSNAME" val="xlCreateFormulas_Four_movie_VF101913431Преждечемперейти121100130933"/>
  <p:tag name="BOOKMARKENTRYNAME" val="xlCreateFormulas_Four_movie_VF101913431Преждечемперейти121100"/>
  <p:tag name="BOOKMARKEXITNAME" val="xlCreateFormulas_Four_movie_VF101913431Преждечемперейти130933"/>
  <p:tag name="CAPTIONDISPLAYAREA" val="False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cda88b9e-1621-4007-8c90-427989930474"/>
  <p:tag name="CAPTIONITEMSYSNAME" val="xlCreateFormulas_Four_movie_VF101913431Дляэтоговыделим131033140633"/>
  <p:tag name="BOOKMARKENTRYNAME" val="xlCreateFormulas_Four_movie_VF101913431Дляэтоговыделим131033"/>
  <p:tag name="BOOKMARKEXITNAME" val="xlCreateFormulas_Four_movie_VF101913431Дляэтоговыделим140633"/>
  <p:tag name="CAPTIONDISPLAYAREA" val="False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a902dffb-c2b1-4724-b12a-efc8b926e5d2"/>
  <p:tag name="CAPTIONITEMSYSNAME" val="xlCreateFormulas_Four_movie_VF101913431азатемнажмем140733147600"/>
  <p:tag name="BOOKMARKENTRYNAME" val="xlCreateFormulas_Four_movie_VF101913431азатемнажмем140733"/>
  <p:tag name="BOOKMARKEXITNAME" val="xlCreateFormulas_Four_movie_VF101913431азатемнажмем147600"/>
  <p:tag name="CAPTIONDISPLAYAREA" val="False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9f76db26-d489-4ec2-a5ac-2d6e0a1351c5"/>
  <p:tag name="CAPTIONITEMSYSNAME" val="xlCreateFormulas_Four_movie_VF101913431указатель,покаон147700156867"/>
  <p:tag name="BOOKMARKENTRYNAME" val="xlCreateFormulas_Four_movie_VF101913431указатель,покаон147700"/>
  <p:tag name="BOOKMARKEXITNAME" val="xlCreateFormulas_Four_movie_VF101913431указатель,покаон156867"/>
  <p:tag name="CAPTIONDISPLAYAREA" val="False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eca2f62e-5e45-4790-b5c6-5559947bd368"/>
  <p:tag name="CAPTIONITEMSYSNAME" val="xlCreateFormulas_Four_movie_VF101913431Мыполучилисуммы156967162567"/>
  <p:tag name="BOOKMARKENTRYNAME" val="xlCreateFormulas_Four_movie_VF101913431Мыполучилисуммы156967"/>
  <p:tag name="BOOKMARKEXITNAME" val="xlCreateFormulas_Four_movie_VF101913431Мыполучилисуммы162567"/>
  <p:tag name="CAPTIONDISPLAYAREA" val="False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f214c015-be0f-4b7f-9562-e83be4aefc61"/>
  <p:tag name="CAPTIONITEMSYSNAME" val="xlCreateFormulas_Four_movie_VF101913431Кстати,помимоперетаскивания,162667166267"/>
  <p:tag name="BOOKMARKENTRYNAME" val="xlCreateFormulas_Four_movie_VF101913431Кстати,помимоперетаскивания,162667"/>
  <p:tag name="BOOKMARKEXITNAME" val="xlCreateFormulas_Four_movie_VF101913431Кстати,помимоперетаскивания,166267"/>
  <p:tag name="CAPTIONDISPLAYAREA" val="Fals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60c61b56-ad4f-47eb-b14d-ebb262614656"/>
  <p:tag name="CAPTIONITEMSYSNAME" val="xlCreateFormulas_One_movie_VF101913427Найдемпроизведение,&quot;=93*14&quot;,121633133467"/>
  <p:tag name="BOOKMARKENTRYNAME" val="xlCreateFormulas_One_movie_VF101913427Найдемпроизведение,&quot;=93*14&quot;,121633"/>
  <p:tag name="BOOKMARKEXITNAME" val="xlCreateFormulas_One_movie_VF101913427Найдемпроизведение,&quot;=93*14&quot;,133467"/>
  <p:tag name="CAPTIONDISPLAYAREA" val="False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e18e9c54-1644-48cc-b4e4-cd138fdb72b1"/>
  <p:tag name="CAPTIONITEMSYSNAME" val="xlCreateFormulas_Four_movie_VF101913431такжеможнокопировать166367171867"/>
  <p:tag name="BOOKMARKENTRYNAME" val="xlCreateFormulas_Four_movie_VF101913431такжеможнокопировать166367"/>
  <p:tag name="BOOKMARKEXITNAME" val="xlCreateFormulas_Four_movie_VF101913431такжеможнокопировать171867"/>
  <p:tag name="CAPTIONDISPLAYAREA" val="False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8fb2d416-829c-4de4-82b3-f94cd1a0cc10"/>
  <p:tag name="CAPTIONITEMSYSNAME" val="xlCreateFormulas_Four_movie_VF101913431Этоособенноудобно,171967176167"/>
  <p:tag name="BOOKMARKENTRYNAME" val="xlCreateFormulas_Four_movie_VF101913431Этоособенноудобно,171967"/>
  <p:tag name="BOOKMARKEXITNAME" val="xlCreateFormulas_Four_movie_VF101913431Этоособенноудобно,176167"/>
  <p:tag name="CAPTIONDISPLAYAREA" val="False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7d67a31c-3f50-4d98-b9a1-f0ac415be897"/>
  <p:tag name="CAPTIONITEMSYSNAME" val="xlCreateFormulas_Four_movie_VF101913431изоднойячейки176267183767"/>
  <p:tag name="BOOKMARKENTRYNAME" val="xlCreateFormulas_Four_movie_VF101913431изоднойячейки176267"/>
  <p:tag name="BOOKMARKEXITNAME" val="xlCreateFormulas_Four_movie_VF101913431изоднойячейки183767"/>
  <p:tag name="CAPTIONDISPLAYAREA" val="False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518fc100-976a-4f8b-a8d0-c94d89408cda"/>
  <p:tag name="CAPTIONITEMSYSNAME" val="xlCreateFormulas_Four_movie_VF101913431Рассмотримпример.Удалим183867197700"/>
  <p:tag name="BOOKMARKENTRYNAME" val="xlCreateFormulas_Four_movie_VF101913431Рассмотримпример.Удалим183867"/>
  <p:tag name="BOOKMARKEXITNAME" val="xlCreateFormulas_Four_movie_VF101913431Рассмотримпример.Удалим197700"/>
  <p:tag name="CAPTIONDISPLAYAREA" val="False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07ce8721-5f41-494d-afe2-acc246979155"/>
  <p:tag name="CAPTIONITEMSYSNAME" val="xlCreateFormulas_Four_movie_VF101913431Затемвыделимячейку,197800207100"/>
  <p:tag name="BOOKMARKENTRYNAME" val="xlCreateFormulas_Four_movie_VF101913431Затемвыделимячейку,197800"/>
  <p:tag name="BOOKMARKEXITNAME" val="xlCreateFormulas_Four_movie_VF101913431Затемвыделимячейку,207100"/>
  <p:tag name="CAPTIONDISPLAYAREA" val="False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5b0667ee-8709-4bfa-808d-cd4013ae122f"/>
  <p:tag name="CAPTIONITEMSYSNAME" val="xlCreateFormulas_Four_movie_VF101913431Имеетсянесколькопараметров207200217433"/>
  <p:tag name="BOOKMARKENTRYNAME" val="xlCreateFormulas_Four_movie_VF101913431Имеетсянесколькопараметров207200"/>
  <p:tag name="BOOKMARKEXITNAME" val="xlCreateFormulas_Four_movie_VF101913431Имеетсянесколькопараметров217433"/>
  <p:tag name="CAPTIONDISPLAYAREA" val="False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56ed73d4-3534-4103-b74d-5748f46fc7d1"/>
  <p:tag name="CAPTIONITEMSYSNAME" val="xlCreateFormulas_Four_movie_VF101913431Выберемего,после217533224500"/>
  <p:tag name="BOOKMARKENTRYNAME" val="xlCreateFormulas_Four_movie_VF101913431Выберемего,после217533"/>
  <p:tag name="BOOKMARKEXITNAME" val="xlCreateFormulas_Four_movie_VF101913431Выберемего,после224500"/>
  <p:tag name="CAPTIONDISPLAYAREA" val="False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05e860ca-3870-4111-b97f-e0df3ed2d248"/>
  <p:tag name="CAPTIONITEMSYSNAME" val="xlCreateFormulas_Four_movie_VF101913431Чтобыубратьвыделительную224600232733"/>
  <p:tag name="BOOKMARKENTRYNAME" val="xlCreateFormulas_Four_movie_VF101913431Чтобыубратьвыделительную224600"/>
  <p:tag name="BOOKMARKEXITNAME" val="xlCreateFormulas_Four_movie_VF101913431Чтобыубратьвыделительную232733"/>
  <p:tag name="CAPTIONDISPLAYAREA" val="False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32d6d3d9-0591-4fd0-a1dd-8381dfdd86e7"/>
  <p:tag name="CAPTIONITEMSYSNAME" val="xlCreateFormulas_Four_movie_VF101913431Теперьрассмотримформулу,232833249400"/>
  <p:tag name="BOOKMARKENTRYNAME" val="xlCreateFormulas_Four_movie_VF101913431Теперьрассмотримформулу,232833"/>
  <p:tag name="BOOKMARKEXITNAME" val="xlCreateFormulas_Four_movie_VF101913431Теперьрассмотримформулу,249400"/>
  <p:tag name="CAPTIONDISPLAYAREA" val="False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36fd99d6-7ccd-4540-997a-0bfdfd45df1a"/>
  <p:tag name="CAPTIONITEMSYSNAME" val="xlCreateFormulas_Four_movie_VF101913431Каждыедвенедели249500258800"/>
  <p:tag name="BOOKMARKENTRYNAME" val="xlCreateFormulas_Four_movie_VF101913431Каждыедвенедели249500"/>
  <p:tag name="BOOKMARKEXITNAME" val="xlCreateFormulas_Four_movie_VF101913431Каждыедвенедели258800"/>
  <p:tag name="CAPTIONDISPLAYAREA" val="Fals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a9f181b7-e839-4fa3-9c86-915fe0759950"/>
  <p:tag name="CAPTIONITEMSYSNAME" val="xlCreateFormulas_One_movie_VF101913427И,наконец,найдем133567150700"/>
  <p:tag name="BOOKMARKENTRYNAME" val="xlCreateFormulas_One_movie_VF101913427И,наконец,найдем133567"/>
  <p:tag name="BOOKMARKEXITNAME" val="xlCreateFormulas_One_movie_VF101913427И,наконец,найдем150700"/>
  <p:tag name="CAPTIONDISPLAYAREA" val="False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2521c366-ccc6-44d3-aeb1-9affbfa59d2c"/>
  <p:tag name="CAPTIONITEMSYSNAME" val="xlCreateFormulas_Four_movie_VF101913431Создадимформулудля258900263867"/>
  <p:tag name="BOOKMARKENTRYNAME" val="xlCreateFormulas_Four_movie_VF101913431Создадимформулудля258900"/>
  <p:tag name="BOOKMARKEXITNAME" val="xlCreateFormulas_Four_movie_VF101913431Создадимформулудля263867"/>
  <p:tag name="CAPTIONDISPLAYAREA" val="False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75a2179b-afbd-40af-a498-0c14ba93b489"/>
  <p:tag name="CAPTIONITEMSYSNAME" val="xlCreateFormulas_Four_movie_VF101913431Введемставку—263967276000"/>
  <p:tag name="BOOKMARKENTRYNAME" val="xlCreateFormulas_Four_movie_VF101913431Введемставку—263967"/>
  <p:tag name="BOOKMARKEXITNAME" val="xlCreateFormulas_Four_movie_VF101913431Введемставку—276000"/>
  <p:tag name="CAPTIONDISPLAYAREA" val="False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795ea831-08da-4388-b19b-04156666aa7b"/>
  <p:tag name="CAPTIONITEMSYSNAME" val="xlCreateFormulas_Four_movie_VF101913431Затемвэту276100286633"/>
  <p:tag name="BOOKMARKENTRYNAME" val="xlCreateFormulas_Four_movie_VF101913431Затемвэту276100"/>
  <p:tag name="BOOKMARKEXITNAME" val="xlCreateFormulas_Four_movie_VF101913431Затемвэту286633"/>
  <p:tag name="CAPTIONDISPLAYAREA" val="False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a191b1df-9a83-4698-9752-be352a4bfac4"/>
  <p:tag name="CAPTIONITEMSYSNAME" val="xlCreateFormulas_Four_movie_VF101913431послечегоумножим286733296033"/>
  <p:tag name="BOOKMARKENTRYNAME" val="xlCreateFormulas_Four_movie_VF101913431послечегоумножим286733"/>
  <p:tag name="BOOKMARKEXITNAME" val="xlCreateFormulas_Four_movie_VF101913431послечегоумножим296033"/>
  <p:tag name="CAPTIONDISPLAYAREA" val="False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56a6b902-4456-4a2a-a026-2c4dbed45dff"/>
  <p:tag name="CAPTIONITEMSYSNAME" val="xlCreateFormulas_Four_movie_VF101913431инажмемклавишу296133307100"/>
  <p:tag name="BOOKMARKENTRYNAME" val="xlCreateFormulas_Four_movie_VF101913431инажмемклавишу296133"/>
  <p:tag name="BOOKMARKEXITNAME" val="xlCreateFormulas_Four_movie_VF101913431инажмемклавишу307100"/>
  <p:tag name="CAPTIONDISPLAYAREA" val="False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be338886-3cbc-43af-8ec0-5ced7dbcac56"/>
  <p:tag name="CAPTIONITEMSYSNAME" val="xlCreateFormulas_Four_movie_VF101913431Теперьскопируемформулу,307200313133"/>
  <p:tag name="BOOKMARKENTRYNAME" val="xlCreateFormulas_Four_movie_VF101913431Теперьскопируемформулу,307200"/>
  <p:tag name="BOOKMARKEXITNAME" val="xlCreateFormulas_Four_movie_VF101913431Теперьскопируемформулу,313133"/>
  <p:tag name="CAPTIONDISPLAYAREA" val="False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dadd2f56-8a34-4e92-a57b-15eaf2a52a7a"/>
  <p:tag name="CAPTIONITEMSYSNAME" val="xlCreateFormulas_Four_movie_VF101913431Скопируйтееевниз313233326733"/>
  <p:tag name="BOOKMARKENTRYNAME" val="xlCreateFormulas_Four_movie_VF101913431Скопируйтееевниз313233"/>
  <p:tag name="BOOKMARKEXITNAME" val="xlCreateFormulas_Four_movie_VF101913431Скопируйтееевниз326733"/>
  <p:tag name="CAPTIONDISPLAYAREA" val="False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f3f3f113-1993-4dfd-a03e-53722493735c"/>
  <p:tag name="CAPTIONITEMSYSNAME" val="xlCreateFormulas_Four_movie_VF101913431Взглянемнаформулу326833332533"/>
  <p:tag name="BOOKMARKENTRYNAME" val="xlCreateFormulas_Four_movie_VF101913431Взглянемнаформулу326833"/>
  <p:tag name="BOOKMARKEXITNAME" val="xlCreateFormulas_Four_movie_VF101913431Взглянемнаформулу332533"/>
  <p:tag name="CAPTIONDISPLAYAREA" val="False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2f8dbccb-38c6-4b69-b621-7b9309b7e179"/>
  <p:tag name="CAPTIONITEMSYSNAME" val="xlCreateFormulas_Four_movie_VF101913431ВыделивячейкуE2,332633345000"/>
  <p:tag name="BOOKMARKENTRYNAME" val="xlCreateFormulas_Four_movie_VF101913431ВыделивячейкуE2,332633"/>
  <p:tag name="BOOKMARKEXITNAME" val="xlCreateFormulas_Four_movie_VF101913431ВыделивячейкуE2,345000"/>
  <p:tag name="CAPTIONDISPLAYAREA" val="False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df99f0e6-c3f3-421c-84b3-60f8054f9063"/>
  <p:tag name="CAPTIONITEMSYSNAME" val="xlCreateFormulas_Four_movie_VF101913431Этоабсолютноправильно:345100353967"/>
  <p:tag name="BOOKMARKENTRYNAME" val="xlCreateFormulas_Four_movie_VF101913431Этоабсолютноправильно:345100"/>
  <p:tag name="BOOKMARKEXITNAME" val="xlCreateFormulas_Four_movie_VF101913431Этоабсолютноправильно:353967"/>
  <p:tag name="CAPTIONDISPLAYAREA" val="Fals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aa2ea302-ad57-4467-82e1-74a98a8371ad"/>
  <p:tag name="CAPTIONITEMSYSNAME" val="xlCreateFormulas_One_movie_VF101913427Дробнаячастьчисла150800155200"/>
  <p:tag name="BOOKMARKENTRYNAME" val="xlCreateFormulas_One_movie_VF101913427Дробнаячастьчисла150800"/>
  <p:tag name="BOOKMARKEXITNAME" val="xlCreateFormulas_One_movie_VF101913427Дробнаячастьчисла155200"/>
  <p:tag name="CAPTIONDISPLAYAREA" val="False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0a46e8ec-513f-4c6d-8bd3-81657fbbde42"/>
  <p:tag name="CAPTIONITEMSYSNAME" val="xlCreateFormulas_Four_movie_VF101913431Ноеслищелкнуть354067366200"/>
  <p:tag name="BOOKMARKENTRYNAME" val="xlCreateFormulas_Four_movie_VF101913431Ноеслищелкнуть354067"/>
  <p:tag name="BOOKMARKEXITNAME" val="xlCreateFormulas_Four_movie_VF101913431Ноеслищелкнуть366200"/>
  <p:tag name="CAPTIONDISPLAYAREA" val="False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ef53cd69-3404-4021-9d8a-c9d94228392e"/>
  <p:tag name="CAPTIONITEMSYSNAME" val="xlCreateFormulas_Four_movie_VF101913431Новячейке366300373367"/>
  <p:tag name="BOOKMARKENTRYNAME" val="xlCreateFormulas_Four_movie_VF101913431Новячейке366300"/>
  <p:tag name="BOOKMARKEXITNAME" val="xlCreateFormulas_Four_movie_VF101913431Новячейке373367"/>
  <p:tag name="CAPTIONDISPLAYAREA" val="False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19ecca77-a843-4572-bdde-e5ba7aac0793"/>
  <p:tag name="CAPTIONITEMSYSNAME" val="xlCreateFormulas_Four_movie_VF101913431И,конечноже,373467385067"/>
  <p:tag name="BOOKMARKENTRYNAME" val="xlCreateFormulas_Four_movie_VF101913431И,конечноже,373467"/>
  <p:tag name="BOOKMARKEXITNAME" val="xlCreateFormulas_Four_movie_VF101913431И,конечноже,385067"/>
  <p:tag name="CAPTIONDISPLAYAREA" val="False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dd01e252-398c-47bf-9fc2-49bc93a3a31f"/>
  <p:tag name="CAPTIONITEMSYSNAME" val="xlCreateFormulas_Four_movie_VF101913431азатем,если385167390033"/>
  <p:tag name="BOOKMARKENTRYNAME" val="xlCreateFormulas_Four_movie_VF101913431азатем,если385167"/>
  <p:tag name="BOOKMARKEXITNAME" val="xlCreateFormulas_Four_movie_VF101913431азатем,если390033"/>
  <p:tag name="CAPTIONDISPLAYAREA" val="False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aa680874-ea10-4189-8e47-bef2353e6825"/>
  <p:tag name="CAPTIONITEMSYSNAME" val="xlCreateFormulas_Four_movie_VF101913431Этопримертого,390133396900"/>
  <p:tag name="BOOKMARKENTRYNAME" val="xlCreateFormulas_Four_movie_VF101913431Этопримертого,390133"/>
  <p:tag name="BOOKMARKEXITNAME" val="xlCreateFormulas_Four_movie_VF101913431Этопримертого,396900"/>
  <p:tag name="CAPTIONDISPLAYAREA" val="False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27641a47-4437-4896-888c-8f98fdb56a2b"/>
  <p:tag name="CAPTIONITEMSYSNAME" val="xlCreateFormulas_Four_movie_VF101913431иногдаэтогоделать397000404900"/>
  <p:tag name="BOOKMARKENTRYNAME" val="xlCreateFormulas_Four_movie_VF101913431иногдаэтогоделать397000"/>
  <p:tag name="BOOKMARKEXITNAME" val="xlCreateFormulas_Four_movie_VF101913431иногдаэтогоделать404900"/>
  <p:tag name="CAPTIONDISPLAYAREA" val="False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745ed03d-db7d-4fcf-b9b1-c4d628a152dc"/>
  <p:tag name="CAPTIONITEMSYSNAME" val="xlCreateFormulas_Four_movie_VF101913431Удалимэто.А405000413133"/>
  <p:tag name="BOOKMARKENTRYNAME" val="xlCreateFormulas_Four_movie_VF101913431Удалимэто.А405000"/>
  <p:tag name="BOOKMARKEXITNAME" val="xlCreateFormulas_Four_movie_VF101913431Удалимэто.А413133"/>
  <p:tag name="CAPTIONDISPLAYAREA" val="False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261da14d-7082-4559-9c3c-0fe35f6cbebc"/>
  <p:tag name="CAPTIONITEMSYSNAME" val="xlCreateFormulas_Four_movie_VF101913431Введемзнакравенства,413233425367"/>
  <p:tag name="BOOKMARKENTRYNAME" val="xlCreateFormulas_Four_movie_VF101913431Введемзнакравенства,413233"/>
  <p:tag name="BOOKMARKEXITNAME" val="xlCreateFormulas_Four_movie_VF101913431Введемзнакравенства,425367"/>
  <p:tag name="CAPTIONDISPLAYAREA" val="False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18fef660-44a9-406c-bdcb-48d965e9d2be"/>
  <p:tag name="CAPTIONITEMSYSNAME" val="xlCreateFormulas_Four_movie_VF101913431Щелкнемздесь,чтобы425467430867"/>
  <p:tag name="BOOKMARKENTRYNAME" val="xlCreateFormulas_Four_movie_VF101913431Щелкнемздесь,чтобы425467"/>
  <p:tag name="BOOKMARKEXITNAME" val="xlCreateFormulas_Four_movie_VF101913431Щелкнемздесь,чтобы430867"/>
  <p:tag name="CAPTIONDISPLAYAREA" val="False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a8b8d82c-85cb-402b-acdf-28f148c81a0c"/>
  <p:tag name="CAPTIONITEMSYSNAME" val="xlCreateFormulas_Four_movie_VF101913431Нонаэтот430967438667"/>
  <p:tag name="BOOKMARKENTRYNAME" val="xlCreateFormulas_Four_movie_VF101913431Нонаэтот430967"/>
  <p:tag name="BOOKMARKEXITNAME" val="xlCreateFormulas_Four_movie_VF101913431Нонаэтот438667"/>
  <p:tag name="CAPTIONDISPLAYAREA" val="Fals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299e9df2-eb66-4cb8-8cf9-bd14e43d7825"/>
  <p:tag name="CAPTIONITEMSYSNAME" val="xlCreateFormulas_One_movie_VF101913427Добропожаловатьна64008867"/>
  <p:tag name="BOOKMARKENTRYNAME" val="xlCreateFormulas_One_movie_VF101913427Добропожаловатьна6400"/>
  <p:tag name="BOOKMARKEXITNAME" val="xlCreateFormulas_One_movie_VF101913427Добропожаловатьна8867"/>
  <p:tag name="CAPTIONDISPLAYAREA" val="Fals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b87e341c-520e-4456-b9d4-7de98de7cfc8"/>
  <p:tag name="CAPTIONITEMSYSNAME" val="xlCreateFormulas_One_movie_VF101913427правильно,нопри155300162500"/>
  <p:tag name="BOOKMARKENTRYNAME" val="xlCreateFormulas_One_movie_VF101913427правильно,нопри155300"/>
  <p:tag name="BOOKMARKEXITNAME" val="xlCreateFormulas_One_movie_VF101913427правильно,нопри162500"/>
  <p:tag name="CAPTIONDISPLAYAREA" val="False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b0340e41-cd18-480c-aec6-9da642482f0f"/>
  <p:tag name="CAPTIONITEMSYSNAME" val="xlCreateFormulas_Four_movie_VF101913431наабсолютную,которая438767445000"/>
  <p:tag name="BOOKMARKENTRYNAME" val="xlCreateFormulas_Four_movie_VF101913431наабсолютную,которая438767"/>
  <p:tag name="BOOKMARKEXITNAME" val="xlCreateFormulas_Four_movie_VF101913431наабсолютную,которая445000"/>
  <p:tag name="CAPTIONDISPLAYAREA" val="False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babd02bc-38c5-4ee9-87d1-1b1933b39f79"/>
  <p:tag name="CAPTIONITEMSYSNAME" val="xlCreateFormulas_Four_movie_VF101913431Крометого,абсолютные445100457767"/>
  <p:tag name="BOOKMARKENTRYNAME" val="xlCreateFormulas_Four_movie_VF101913431Крометого,абсолютные445100"/>
  <p:tag name="BOOKMARKEXITNAME" val="xlCreateFormulas_Four_movie_VF101913431Крометого,абсолютные457767"/>
  <p:tag name="CAPTIONDISPLAYAREA" val="False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a303ebac-bcbd-4a23-9284-fe57f31ec1b2"/>
  <p:tag name="CAPTIONITEMSYSNAME" val="xlCreateFormulas_Four_movie_VF101913431Возможно,теперьссылка457867471267"/>
  <p:tag name="BOOKMARKENTRYNAME" val="xlCreateFormulas_Four_movie_VF101913431Возможно,теперьссылка457867"/>
  <p:tag name="BOOKMARKEXITNAME" val="xlCreateFormulas_Four_movie_VF101913431Возможно,теперьссылка471267"/>
  <p:tag name="CAPTIONDISPLAYAREA" val="False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477f5a4e-a5e0-417c-9942-f269e617c367"/>
  <p:tag name="CAPTIONITEMSYSNAME" val="xlCreateFormulas_Four_movie_VF101913431Этопростоозначает,471367480567"/>
  <p:tag name="BOOKMARKENTRYNAME" val="xlCreateFormulas_Four_movie_VF101913431Этопростоозначает,471367"/>
  <p:tag name="BOOKMARKEXITNAME" val="xlCreateFormulas_Four_movie_VF101913431Этопростоозначает,480567"/>
  <p:tag name="CAPTIONDISPLAYAREA" val="False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7898f2b8-6d63-464b-92a0-727688b5b340"/>
  <p:tag name="CAPTIONITEMSYSNAME" val="xlCreateFormulas_Four_movie_VF101913431Кстати,есливы480667490567"/>
  <p:tag name="BOOKMARKENTRYNAME" val="xlCreateFormulas_Four_movie_VF101913431Кстати,есливы480667"/>
  <p:tag name="BOOKMARKEXITNAME" val="xlCreateFormulas_Four_movie_VF101913431Кстати,есливы490567"/>
  <p:tag name="CAPTIONDISPLAYAREA" val="False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f1e82ae8-1021-4b81-8133-bbc56a14fedb"/>
  <p:tag name="CAPTIONITEMSYSNAME" val="xlCreateFormulas_Four_movie_VF101913431Знакдолларавсегда490667504100"/>
  <p:tag name="BOOKMARKENTRYNAME" val="xlCreateFormulas_Four_movie_VF101913431Знакдолларавсегда490667"/>
  <p:tag name="BOOKMARKEXITNAME" val="xlCreateFormulas_Four_movie_VF101913431Знакдолларавсегда504100"/>
  <p:tag name="CAPTIONDISPLAYAREA" val="False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e5b50a01-5970-409f-abb3-bfa3f0c85184"/>
  <p:tag name="CAPTIONITEMSYSNAME" val="xlCreateFormulas_Four_movie_VF101913431НажмемклавишуВВОД504200514100"/>
  <p:tag name="BOOKMARKENTRYNAME" val="xlCreateFormulas_Four_movie_VF101913431НажмемклавишуВВОД504200"/>
  <p:tag name="BOOKMARKEXITNAME" val="xlCreateFormulas_Four_movie_VF101913431НажмемклавишуВВОД514100"/>
  <p:tag name="CAPTIONDISPLAYAREA" val="False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0a741699-244c-4cfe-b9c7-07522c7917d5"/>
  <p:tag name="CAPTIONITEMSYSNAME" val="xlCreateFormulas_Four_movie_VF101913431длякаждогопродавца514200520000"/>
  <p:tag name="BOOKMARKENTRYNAME" val="xlCreateFormulas_Four_movie_VF101913431длякаждогопродавца514200"/>
  <p:tag name="BOOKMARKEXITNAME" val="xlCreateFormulas_Four_movie_VF101913431длякаждогопродавца520000"/>
  <p:tag name="CAPTIONDISPLAYAREA" val="False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45200bb7-8ac5-44a0-ab71-f791fa96d07a"/>
  <p:tag name="CAPTIONITEMSYSNAME" val="xlCreateFormulas_Four_movie_VF101913431Есливыделитьэту520100528867"/>
  <p:tag name="BOOKMARKENTRYNAME" val="xlCreateFormulas_Four_movie_VF101913431Есливыделитьэту520100"/>
  <p:tag name="BOOKMARKEXITNAME" val="xlCreateFormulas_Four_movie_VF101913431Есливыделитьэту528867"/>
  <p:tag name="CAPTIONDISPLAYAREA" val="False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0e7791ce-ba3a-4cdb-8d1f-5ee42ec0098d"/>
  <p:tag name="CAPTIONITEMSYSNAME" val="xlCreateFormulas_Four_movie_VF101913431иабсолютнуюссылку,528967536467"/>
  <p:tag name="BOOKMARKENTRYNAME" val="xlCreateFormulas_Four_movie_VF101913431иабсолютнуюссылку,528967"/>
  <p:tag name="BOOKMARKEXITNAME" val="xlCreateFormulas_Four_movie_VF101913431иабсолютнуюссылку,536467"/>
  <p:tag name="CAPTIONDISPLAYAREA" val="Fals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ac6f96f0-bb6a-4ad5-8d79-20eb8f95306b"/>
  <p:tag name="CAPTIONITEMSYSNAME" val="xlCreateFormulas_One_movie_VF101913427Выделимячейкуи162600171733"/>
  <p:tag name="BOOKMARKENTRYNAME" val="xlCreateFormulas_One_movie_VF101913427Выделимячейкуи162600"/>
  <p:tag name="BOOKMARKEXITNAME" val="xlCreateFormulas_One_movie_VF101913427Выделимячейкуи171733"/>
  <p:tag name="CAPTIONDISPLAYAREA" val="False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4174caea-9661-4252-997d-4333ae927892"/>
  <p:tag name="CAPTIONITEMSYSNAME" val="xlCreateFormulas_Four_movie_VF101913431Щелкнемздесь,и536567545767"/>
  <p:tag name="BOOKMARKENTRYNAME" val="xlCreateFormulas_Four_movie_VF101913431Щелкнемздесь,и536567"/>
  <p:tag name="BOOKMARKEXITNAME" val="xlCreateFormulas_Four_movie_VF101913431Щелкнемздесь,и545767"/>
  <p:tag name="CAPTIONDISPLAYAREA" val="False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55b766ea-8521-4533-bbdf-c86341aedf1c"/>
  <p:tag name="CAPTIONITEMSYSNAME" val="xlCreateFormulas_Four_movie_VF101913431аабсолютнаяссылка545867552600"/>
  <p:tag name="BOOKMARKENTRYNAME" val="xlCreateFormulas_Four_movie_VF101913431аабсолютнаяссылка545867"/>
  <p:tag name="BOOKMARKEXITNAME" val="xlCreateFormulas_Four_movie_VF101913431аабсолютнаяссылка552600"/>
  <p:tag name="CAPTIONDISPLAYAREA" val="False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da920d83-bf30-4204-b8fc-b65262d4f993"/>
  <p:tag name="CAPTIONITEMSYSNAME" val="xlCreateFormulas_Four_movie_VF101913431Теперьрассмотримеще552700556733"/>
  <p:tag name="BOOKMARKENTRYNAME" val="xlCreateFormulas_Four_movie_VF101913431Теперьрассмотримеще552700"/>
  <p:tag name="BOOKMARKEXITNAME" val="xlCreateFormulas_Four_movie_VF101913431Теперьрассмотримеще556733"/>
  <p:tag name="CAPTIONDISPLAYAREA" val="False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a7f6fab1-fe39-4cb6-99c7-b2009b4f6653"/>
  <p:tag name="CAPTIONITEMSYSNAME" val="xlCreateFormulas_Four_movie_VF101913431ссылкинаячейки556833562033"/>
  <p:tag name="BOOKMARKENTRYNAME" val="xlCreateFormulas_Four_movie_VF101913431ссылкинаячейки556833"/>
  <p:tag name="BOOKMARKEXITNAME" val="xlCreateFormulas_Four_movie_VF101913431ссылкинаячейки562033"/>
  <p:tag name="CAPTIONDISPLAYAREA" val="False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433f07d3-3fb7-4c4c-91f8-b0b42e53424a"/>
  <p:tag name="CAPTIONITEMSYSNAME" val="xlCreateFormulas_Four_movie_VF101913431Создадимтаблицу,в567267571800"/>
  <p:tag name="BOOKMARKENTRYNAME" val="xlCreateFormulas_Four_movie_VF101913431Создадимтаблицу,в567267"/>
  <p:tag name="BOOKMARKEXITNAME" val="xlCreateFormulas_Four_movie_VF101913431Создадимтаблицу,в571800"/>
  <p:tag name="CAPTIONDISPLAYAREA" val="False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75cf59f9-8ebc-41d4-9813-d59187475f7f"/>
  <p:tag name="CAPTIONITEMSYSNAME" val="xlCreateFormulas_Four_movie_VF101913431будутрассчитыватьсякомиссионные571900578033"/>
  <p:tag name="BOOKMARKENTRYNAME" val="xlCreateFormulas_Four_movie_VF101913431будутрассчитыватьсякомиссионные571900"/>
  <p:tag name="BOOKMARKEXITNAME" val="xlCreateFormulas_Four_movie_VF101913431будутрассчитыватьсякомиссионные578033"/>
  <p:tag name="CAPTIONDISPLAYAREA" val="False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b1229040-2102-4db9-97e5-a7068f119ec6"/>
  <p:tag name="CAPTIONITEMSYSNAME" val="xlCreateFormulas_Four_movie_VF101913431Дляэтогонеобходимо578133586267"/>
  <p:tag name="BOOKMARKENTRYNAME" val="xlCreateFormulas_Four_movie_VF101913431Дляэтогонеобходимо578133"/>
  <p:tag name="BOOKMARKEXITNAME" val="xlCreateFormulas_Four_movie_VF101913431Дляэтогонеобходимо586267"/>
  <p:tag name="CAPTIONDISPLAYAREA" val="False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44254fb1-ffc8-4550-bb36-35d598dd52c9"/>
  <p:tag name="CAPTIONITEMSYSNAME" val="xlCreateFormulas_Four_movie_VF101913431вкоторыходна586367594300"/>
  <p:tag name="BOOKMARKENTRYNAME" val="xlCreateFormulas_Four_movie_VF101913431вкоторыходна586367"/>
  <p:tag name="BOOKMARKEXITNAME" val="xlCreateFormulas_Four_movie_VF101913431вкоторыходна594300"/>
  <p:tag name="CAPTIONDISPLAYAREA" val="False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c3da9ca0-2b3b-4ece-9447-78b0c3fe934c"/>
  <p:tag name="CAPTIONITEMSYSNAME" val="xlCreateFormulas_Four_movie_VF101913431Мнебылодовольно594400597967"/>
  <p:tag name="BOOKMARKENTRYNAME" val="xlCreateFormulas_Four_movie_VF101913431Мнебылодовольно594400"/>
  <p:tag name="BOOKMARKEXITNAME" val="xlCreateFormulas_Four_movie_VF101913431Мнебылодовольно597967"/>
  <p:tag name="CAPTIONDISPLAYAREA" val="False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bd786aa8-19e8-4f9e-ac5c-0637abb0f0d4"/>
  <p:tag name="CAPTIONITEMSYSNAME" val="xlCreateFormulas_Four_movie_VF101913431новконце598067605467"/>
  <p:tag name="BOOKMARKENTRYNAME" val="xlCreateFormulas_Four_movie_VF101913431новконце598067"/>
  <p:tag name="BOOKMARKEXITNAME" val="xlCreateFormulas_Four_movie_VF101913431новконце605467"/>
  <p:tag name="CAPTIONDISPLAYAREA" val="Fals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8cfe351c-f920-49ab-8515-22c6d2b4e52c"/>
  <p:tag name="CAPTIONITEMSYSNAME" val="xlCreateFormulas_One_movie_VF101913427Спомощьюпервой171833179933"/>
  <p:tag name="BOOKMARKENTRYNAME" val="xlCreateFormulas_One_movie_VF101913427Спомощьюпервой171833"/>
  <p:tag name="BOOKMARKEXITNAME" val="xlCreateFormulas_One_movie_VF101913427Спомощьюпервой179933"/>
  <p:tag name="CAPTIONDISPLAYAREA" val="False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f8fcb3d4-1ada-4039-ab8b-cdb5a77921a6"/>
  <p:tag name="CAPTIONITEMSYSNAME" val="xlCreateFormulas_Four_movie_VF101913431Какправило,смешанные605567610433"/>
  <p:tag name="BOOKMARKENTRYNAME" val="xlCreateFormulas_Four_movie_VF101913431Какправило,смешанные605567"/>
  <p:tag name="BOOKMARKEXITNAME" val="xlCreateFormulas_Four_movie_VF101913431Какправило,смешанные610433"/>
  <p:tag name="CAPTIONDISPLAYAREA" val="False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f953a75c-21b0-4cbd-928f-7f4dd358fa61"/>
  <p:tag name="CAPTIONITEMSYSNAME" val="xlCreateFormulas_Four_movie_VF101913431таблицах,которыесодержат610533618767"/>
  <p:tag name="BOOKMARKENTRYNAME" val="xlCreateFormulas_Four_movie_VF101913431таблицах,которыесодержат610533"/>
  <p:tag name="BOOKMARKEXITNAME" val="xlCreateFormulas_Four_movie_VF101913431таблицах,которыесодержат618767"/>
  <p:tag name="CAPTIONDISPLAYAREA" val="False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8e1097bf-960c-41c2-a16d-77a8b7a72f3c"/>
  <p:tag name="CAPTIONITEMSYSNAME" val="xlCreateFormulas_Four_movie_VF101913431Выделимячейку,в618867625733"/>
  <p:tag name="BOOKMARKENTRYNAME" val="xlCreateFormulas_Four_movie_VF101913431Выделимячейку,в618867"/>
  <p:tag name="BOOKMARKEXITNAME" val="xlCreateFormulas_Four_movie_VF101913431Выделимячейку,в625733"/>
  <p:tag name="CAPTIONDISPLAYAREA" val="False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92606aa4-3c50-40c9-a8a1-decefc8a5bc3"/>
  <p:tag name="CAPTIONITEMSYSNAME" val="xlCreateFormulas_Four_movie_VF101913431Передсозданиемтаких625833629633"/>
  <p:tag name="BOOKMARKENTRYNAME" val="xlCreateFormulas_Four_movie_VF101913431Передсозданиемтаких625833"/>
  <p:tag name="BOOKMARKEXITNAME" val="xlCreateFormulas_Four_movie_VF101913431Передсозданиемтаких629633"/>
  <p:tag name="CAPTIONDISPLAYAREA" val="False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5a3f9cc8-a1c3-4c61-95ac-dcf7c798c137"/>
  <p:tag name="CAPTIONITEMSYSNAME" val="xlCreateFormulas_Four_movie_VF101913431начтоформула629733637433"/>
  <p:tag name="BOOKMARKENTRYNAME" val="xlCreateFormulas_Four_movie_VF101913431начтоформула629733"/>
  <p:tag name="BOOKMARKEXITNAME" val="xlCreateFormulas_Four_movie_VF101913431начтоформула637433"/>
  <p:tag name="CAPTIONDISPLAYAREA" val="False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3f02ede6-53ca-42cb-8f9a-40ddf72079a0"/>
  <p:tag name="CAPTIONITEMSYSNAME" val="xlCreateFormulas_Four_movie_VF101913431Итак,необходимо,чтобы637533648300"/>
  <p:tag name="BOOKMARKENTRYNAME" val="xlCreateFormulas_Four_movie_VF101913431Итак,необходимо,чтобы637533"/>
  <p:tag name="BOOKMARKEXITNAME" val="xlCreateFormulas_Four_movie_VF101913431Итак,необходимо,чтобы648300"/>
  <p:tag name="CAPTIONDISPLAYAREA" val="False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3860a19d-3a1e-4c18-88cd-9a92353f8768"/>
  <p:tag name="CAPTIONITEMSYSNAME" val="xlCreateFormulas_Four_movie_VF101913431инастроку648400654333"/>
  <p:tag name="BOOKMARKENTRYNAME" val="xlCreateFormulas_Four_movie_VF101913431инастроку648400"/>
  <p:tag name="BOOKMARKEXITNAME" val="xlCreateFormulas_Four_movie_VF101913431инастроку654333"/>
  <p:tag name="CAPTIONDISPLAYAREA" val="False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d9cbfa2b-5369-4d6e-ba0d-7cabdbf6d6a8"/>
  <p:tag name="CAPTIONITEMSYSNAME" val="xlCreateFormulas_Four_movie_VF101913431Дальшевведемформулу:654433667200"/>
  <p:tag name="BOOKMARKENTRYNAME" val="xlCreateFormulas_Four_movie_VF101913431Дальшевведемформулу:654433"/>
  <p:tag name="BOOKMARKEXITNAME" val="xlCreateFormulas_Four_movie_VF101913431Дальшевведемформулу:667200"/>
  <p:tag name="CAPTIONDISPLAYAREA" val="False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42c6c57d-3ada-4ef9-8252-a9760eb2236e"/>
  <p:tag name="CAPTIONITEMSYSNAME" val="xlCreateFormulas_Four_movie_VF101913431Теперьсделаемссылку667300674800"/>
  <p:tag name="BOOKMARKENTRYNAME" val="xlCreateFormulas_Four_movie_VF101913431Теперьсделаемссылку667300"/>
  <p:tag name="BOOKMARKEXITNAME" val="xlCreateFormulas_Four_movie_VF101913431Теперьсделаемссылку674800"/>
  <p:tag name="CAPTIONDISPLAYAREA" val="False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2ee75f35-c561-4ac5-a2d0-7771529cf499"/>
  <p:tag name="CAPTIONITEMSYSNAME" val="xlCreateFormulas_Four_movie_VF101913431послечегоссылка674900682400"/>
  <p:tag name="BOOKMARKENTRYNAME" val="xlCreateFormulas_Four_movie_VF101913431послечегоссылка674900"/>
  <p:tag name="BOOKMARKEXITNAME" val="xlCreateFormulas_Four_movie_VF101913431послечегоссылка682400"/>
  <p:tag name="CAPTIONDISPLAYAREA" val="Fals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0e1cac98-afae-4239-9a24-94cfd0391451"/>
  <p:tag name="CAPTIONITEMSYSNAME" val="xlCreateFormulas_One_movie_VF101913427уменьшитьихколичество.180033182400"/>
  <p:tag name="BOOKMARKENTRYNAME" val="xlCreateFormulas_One_movie_VF101913427уменьшитьихколичество.180033"/>
  <p:tag name="BOOKMARKEXITNAME" val="xlCreateFormulas_One_movie_VF101913427уменьшитьихколичество.182400"/>
  <p:tag name="CAPTIONDISPLAYAREA" val="False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7c8e3a9a-afd2-4976-a222-a689101d3d44"/>
  <p:tag name="CAPTIONITEMSYSNAME" val="xlCreateFormulas_Four_movie_VF101913431чтонамтребуется,682500690300"/>
  <p:tag name="BOOKMARKENTRYNAME" val="xlCreateFormulas_Four_movie_VF101913431чтонамтребуется,682500"/>
  <p:tag name="BOOKMARKEXITNAME" val="xlCreateFormulas_Four_movie_VF101913431чтонамтребуется,690300"/>
  <p:tag name="CAPTIONDISPLAYAREA" val="False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3d5d4a55-1437-4090-938f-973222f7683b"/>
  <p:tag name="CAPTIONITEMSYSNAME" val="xlCreateFormulas_Four_movie_VF101913431НажмемклавишуF4690400699367"/>
  <p:tag name="BOOKMARKENTRYNAME" val="xlCreateFormulas_Four_movie_VF101913431НажмемклавишуF4690400"/>
  <p:tag name="BOOKMARKEXITNAME" val="xlCreateFormulas_Four_movie_VF101913431НажмемклавишуF4699367"/>
  <p:tag name="CAPTIONDISPLAYAREA" val="False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fbb76d65-639f-44f0-82f7-ea354f566f79"/>
  <p:tag name="CAPTIONITEMSYSNAME" val="xlCreateFormulas_Four_movie_VF101913431тоестьссылка699467710767"/>
  <p:tag name="BOOKMARKENTRYNAME" val="xlCreateFormulas_Four_movie_VF101913431тоестьссылка699467"/>
  <p:tag name="BOOKMARKEXITNAME" val="xlCreateFormulas_Four_movie_VF101913431тоестьссылка710767"/>
  <p:tag name="CAPTIONDISPLAYAREA" val="False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208fe70b-c214-4fa2-9e37-280f333fa773"/>
  <p:tag name="CAPTIONITEMSYSNAME" val="xlCreateFormulas_Four_movie_VF101913431послечегоссылка710867723333"/>
  <p:tag name="BOOKMARKENTRYNAME" val="xlCreateFormulas_Four_movie_VF101913431послечегоссылка710867"/>
  <p:tag name="BOOKMARKEXITNAME" val="xlCreateFormulas_Four_movie_VF101913431послечегоссылка723333"/>
  <p:tag name="CAPTIONDISPLAYAREA" val="False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567610d5-1b4f-4387-a6c2-f4ee7485acd5"/>
  <p:tag name="CAPTIONITEMSYSNAME" val="xlCreateFormulas_Four_movie_VF101913431Формулавсегдабудет723433730600"/>
  <p:tag name="BOOKMARKENTRYNAME" val="xlCreateFormulas_Four_movie_VF101913431Формулавсегдабудет723433"/>
  <p:tag name="BOOKMARKEXITNAME" val="xlCreateFormulas_Four_movie_VF101913431Формулавсегдабудет730600"/>
  <p:tag name="CAPTIONDISPLAYAREA" val="False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db291dd4-39b5-49d1-8ad3-af586005b75d"/>
  <p:tag name="CAPTIONITEMSYSNAME" val="xlCreateFormulas_Four_movie_VF101913431изменятьсяприкопировании730700739267"/>
  <p:tag name="BOOKMARKENTRYNAME" val="xlCreateFormulas_Four_movie_VF101913431изменятьсяприкопировании730700"/>
  <p:tag name="BOOKMARKEXITNAME" val="xlCreateFormulas_Four_movie_VF101913431изменятьсяприкопировании739267"/>
  <p:tag name="CAPTIONDISPLAYAREA" val="False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23c8838f-7ca6-4926-99a9-587300eca0e7"/>
  <p:tag name="CAPTIONITEMSYSNAME" val="xlCreateFormulas_Four_movie_VF101913431Теперьвыполнимумножение739367747800"/>
  <p:tag name="BOOKMARKENTRYNAME" val="xlCreateFormulas_Four_movie_VF101913431Теперьвыполнимумножение739367"/>
  <p:tag name="BOOKMARKEXITNAME" val="xlCreateFormulas_Four_movie_VF101913431Теперьвыполнимумножение747800"/>
  <p:tag name="CAPTIONDISPLAYAREA" val="False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da019d67-ee39-4244-bd3c-8fb3aa8cd39a"/>
  <p:tag name="CAPTIONITEMSYSNAME" val="xlCreateFormulas_Four_movie_VF101913431Итак,введем&quot;C2&quot;.747900751600"/>
  <p:tag name="BOOKMARKENTRYNAME" val="xlCreateFormulas_Four_movie_VF101913431Итак,введем&quot;C2&quot;.747900"/>
  <p:tag name="BOOKMARKEXITNAME" val="xlCreateFormulas_Four_movie_VF101913431Итак,введем&quot;C2&quot;.751600"/>
  <p:tag name="CAPTIONDISPLAYAREA" val="False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30e26db6-c6ca-48d1-8e9a-ebfde8d63b5a"/>
  <p:tag name="CAPTIONITEMSYSNAME" val="xlCreateFormulas_Four_movie_VF101913431Намнеобходимопостоянно751700756667"/>
  <p:tag name="BOOKMARKENTRYNAME" val="xlCreateFormulas_Four_movie_VF101913431Намнеобходимопостоянно751700"/>
  <p:tag name="BOOKMARKEXITNAME" val="xlCreateFormulas_Four_movie_VF101913431Намнеобходимопостоянно756667"/>
  <p:tag name="CAPTIONDISPLAYAREA" val="False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9f27267a-4e90-41f8-8490-aa4b699a8efd"/>
  <p:tag name="CAPTIONITEMSYSNAME" val="xlCreateFormulas_Four_movie_VF101913431нажмемклавишуF4.756767766467"/>
  <p:tag name="BOOKMARKENTRYNAME" val="xlCreateFormulas_Four_movie_VF101913431нажмемклавишуF4.756767"/>
  <p:tag name="BOOKMARKEXITNAME" val="xlCreateFormulas_Four_movie_VF101913431нажмемклавишуF4.766467"/>
  <p:tag name="CAPTIONDISPLAYAREA" val="Fals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d575ce97-fa6a-41c4-8b6a-4de4e7c522fa"/>
  <p:tag name="CAPTIONITEMSYSNAME" val="xlCreateFormulas_One_movie_VF101913427Наблюдаязаячейкой182500191933"/>
  <p:tag name="BOOKMARKENTRYNAME" val="xlCreateFormulas_One_movie_VF101913427Наблюдаязаячейкой182500"/>
  <p:tag name="BOOKMARKEXITNAME" val="xlCreateFormulas_One_movie_VF101913427Наблюдаязаячейкой191933"/>
  <p:tag name="CAPTIONDISPLAYAREA" val="False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19933439-08bf-4c2c-ba02-e73803ad3e78"/>
  <p:tag name="CAPTIONITEMSYSNAME" val="xlCreateFormulas_Four_movie_VF101913431нажмемклавишуF4766567777133"/>
  <p:tag name="BOOKMARKENTRYNAME" val="xlCreateFormulas_Four_movie_VF101913431нажмемклавишуF4766567"/>
  <p:tag name="BOOKMARKEXITNAME" val="xlCreateFormulas_Four_movie_VF101913431нажмемклавишуF4777133"/>
  <p:tag name="CAPTIONDISPLAYAREA" val="False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5fcacbd2-f4a1-40b8-b69b-4a805066773c"/>
  <p:tag name="CAPTIONITEMSYSNAME" val="xlCreateFormulas_Four_movie_VF101913431таккакформула777233784833"/>
  <p:tag name="BOOKMARKENTRYNAME" val="xlCreateFormulas_Four_movie_VF101913431таккакформула777233"/>
  <p:tag name="BOOKMARKEXITNAME" val="xlCreateFormulas_Four_movie_VF101913431таккакформула784833"/>
  <p:tag name="CAPTIONDISPLAYAREA" val="False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9cc8cf76-d062-4c7f-adc9-786a75e5bd04"/>
  <p:tag name="CAPTIONITEMSYSNAME" val="xlCreateFormulas_Four_movie_VF101913431ноприэтом784933793167"/>
  <p:tag name="BOOKMARKENTRYNAME" val="xlCreateFormulas_Four_movie_VF101913431ноприэтом784933"/>
  <p:tag name="BOOKMARKEXITNAME" val="xlCreateFormulas_Four_movie_VF101913431ноприэтом793167"/>
  <p:tag name="CAPTIONDISPLAYAREA" val="False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de6a705c-cd74-408d-b9f8-3f20341955ba"/>
  <p:tag name="CAPTIONITEMSYSNAME" val="xlCreateFormulas_Four_movie_VF101913431НажмемклавишуВВОД.793267807100"/>
  <p:tag name="BOOKMARKENTRYNAME" val="xlCreateFormulas_Four_movie_VF101913431НажмемклавишуВВОД.793267"/>
  <p:tag name="BOOKMARKEXITNAME" val="xlCreateFormulas_Four_movie_VF101913431НажмемклавишуВВОД.807100"/>
  <p:tag name="CAPTIONDISPLAYAREA" val="False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9a7db188-9663-40bd-98a8-f1a63c7a059a"/>
  <p:tag name="CAPTIONITEMSYSNAME" val="xlCreateFormulas_Four_movie_VF101913431Скопируемформулув807200819733"/>
  <p:tag name="BOOKMARKENTRYNAME" val="xlCreateFormulas_Four_movie_VF101913431Скопируемформулув807200"/>
  <p:tag name="BOOKMARKEXITNAME" val="xlCreateFormulas_Four_movie_VF101913431Скопируемформулув819733"/>
  <p:tag name="CAPTIONDISPLAYAREA" val="False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c352f356-97b9-4b1b-b251-2a15542df415"/>
  <p:tag name="CAPTIONITEMSYSNAME" val="xlCreateFormulas_Four_movie_VF101913431Выделимэтиячейки,819833829033"/>
  <p:tag name="BOOKMARKENTRYNAME" val="xlCreateFormulas_Four_movie_VF101913431Выделимэтиячейки,819833"/>
  <p:tag name="BOOKMARKEXITNAME" val="xlCreateFormulas_Four_movie_VF101913431Выделимэтиячейки,829033"/>
  <p:tag name="CAPTIONDISPLAYAREA" val="False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ddac7aaf-f6c8-46ba-9874-73e176a07218"/>
  <p:tag name="CAPTIONITEMSYSNAME" val="xlCreateFormulas_Four_movie_VF101913431иполучимготовую829133833133"/>
  <p:tag name="BOOKMARKENTRYNAME" val="xlCreateFormulas_Four_movie_VF101913431иполучимготовую829133"/>
  <p:tag name="BOOKMARKEXITNAME" val="xlCreateFormulas_Four_movie_VF101913431иполучимготовую833133"/>
  <p:tag name="CAPTIONDISPLAYAREA" val="False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d4eb40c2-92d8-42b6-a2f1-4296fb39de48"/>
  <p:tag name="CAPTIONITEMSYSNAME" val="xlCreateFormulas_Four_movie_VF101913431Теперьвыделимлюбую833233842000"/>
  <p:tag name="BOOKMARKENTRYNAME" val="xlCreateFormulas_Four_movie_VF101913431Теперьвыделимлюбую833233"/>
  <p:tag name="BOOKMARKEXITNAME" val="xlCreateFormulas_Four_movie_VF101913431Теперьвыделимлюбую842000"/>
  <p:tag name="CAPTIONDISPLAYAREA" val="False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b0833624-6464-4417-a88c-8385e10cb9e5"/>
  <p:tag name="CAPTIONITEMSYSNAME" val="xlCreateFormulas_Four_movie_VF101913431Еслиобъемпродаж842100857000"/>
  <p:tag name="BOOKMARKENTRYNAME" val="xlCreateFormulas_Four_movie_VF101913431Еслиобъемпродаж842100"/>
  <p:tag name="BOOKMARKEXITNAME" val="xlCreateFormulas_Four_movie_VF101913431Еслиобъемпродаж857000"/>
  <p:tag name="CAPTIONDISPLAYAREA" val="False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fdfe24ce-8486-42b3-8cf4-9af1fdc6b12f"/>
  <p:tag name="CAPTIONITEMSYSNAME" val="xlCreateFormulas_Four_movie_VF101913431можноувидетьабсолютную857100868800"/>
  <p:tag name="BOOKMARKENTRYNAME" val="xlCreateFormulas_Four_movie_VF101913431можноувидетьабсолютную857100"/>
  <p:tag name="BOOKMARKEXITNAME" val="xlCreateFormulas_Four_movie_VF101913431можноувидетьабсолютную868800"/>
  <p:tag name="CAPTIONDISPLAYAREA" val="Fals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dffb3c06-b75f-44e4-953a-47d25e375605"/>
  <p:tag name="CAPTIONITEMSYSNAME" val="xlCreateFormulas_One_movie_VF101913427Нажмемеееще192033204033"/>
  <p:tag name="BOOKMARKENTRYNAME" val="xlCreateFormulas_One_movie_VF101913427Нажмемеееще192033"/>
  <p:tag name="BOOKMARKEXITNAME" val="xlCreateFormulas_One_movie_VF101913427Нажмемеееще204033"/>
  <p:tag name="CAPTIONDISPLAYAREA" val="False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fdb4473b-9d38-4e75-8600-b9dda4e203be"/>
  <p:tag name="CAPTIONITEMSYSNAME" val="xlCreateFormulas_Four_movie_VF101913431иабсолютнуюссылку868900873133"/>
  <p:tag name="BOOKMARKENTRYNAME" val="xlCreateFormulas_Four_movie_VF101913431иабсолютнуюссылку868900"/>
  <p:tag name="BOOKMARKEXITNAME" val="xlCreateFormulas_Four_movie_VF101913431иабсолютнуюссылку873133"/>
  <p:tag name="CAPTIONDISPLAYAREA" val="False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8ecef2e9-25df-417b-aa06-0885ec320238"/>
  <p:tag name="CAPTIONITEMSYSNAME" val="xlCreateFormulas_Four_movie_VF101913431Выделимячейку,которая873233886633"/>
  <p:tag name="BOOKMARKENTRYNAME" val="xlCreateFormulas_Four_movie_VF101913431Выделимячейку,которая873233"/>
  <p:tag name="BOOKMARKEXITNAME" val="xlCreateFormulas_Four_movie_VF101913431Выделимячейку,которая886633"/>
  <p:tag name="CAPTIONDISPLAYAREA" val="False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d13330de-dd86-4a0a-9b2a-0a49c1b83879"/>
  <p:tag name="CAPTIONITEMSYSNAME" val="xlCreateFormulas_Four_movie_VF101913431Посмотримсюда,на886733900567"/>
  <p:tag name="BOOKMARKENTRYNAME" val="xlCreateFormulas_Four_movie_VF101913431Посмотримсюда,на886733"/>
  <p:tag name="BOOKMARKEXITNAME" val="xlCreateFormulas_Four_movie_VF101913431Посмотримсюда,на900567"/>
  <p:tag name="CAPTIONDISPLAYAREA" val="False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85d38ea2-971b-42b8-b801-5da588d13c78"/>
  <p:tag name="CAPTIONITEMSYSNAME" val="xlCreateFormulas_Four_movie_VF101913431ссылкунастолбец900667907100"/>
  <p:tag name="BOOKMARKENTRYNAME" val="xlCreateFormulas_Four_movie_VF101913431ссылкунастолбец900667"/>
  <p:tag name="BOOKMARKEXITNAME" val="xlCreateFormulas_Four_movie_VF101913431ссылкунастолбец907100"/>
  <p:tag name="CAPTIONDISPLAYAREA" val="False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801d7d4-f09f-483d-a663-66bfe83ec773"/>
  <p:tag name="CAPTIONINTERNALID" val="44338bfd-b4f5-4031-aa9f-917ea9c145a2"/>
  <p:tag name="CAPTIONITEMSYSNAME" val="xlCreateFormulas_Four_movie_VF101913431Вследующемразделе907200914250"/>
  <p:tag name="BOOKMARKENTRYNAME" val="xlCreateFormulas_Four_movie_VF101913431Вследующемразделе907200"/>
  <p:tag name="BOOKMARKEXITNAME" val="xlCreateFormulas_Four_movie_VF101913431Вследующемразделе914250"/>
  <p:tag name="CAPTIONDISPLAYAREA" val="False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PRESENTATIONFILE" val="C:\Users\v-pekoto.EUROPE\AppData\Local\Temp\tmpCF7E.tmp"/>
  <p:tag name="TEMPMEDIAFILENAME" val="C:\Users\v-pekoto.EUROPE\AppData\Local\Temp\tmpD24D_xlCreateFormulas_Five_Movie_VF101913435.wmv"/>
  <p:tag name="MEDIACAPTIONSHIDDEN" val="False"/>
  <p:tag name="CUSTOMXMLPARTID" val="{4B692226-0975-4502-B73E-BB4504180A71}"/>
  <p:tag name="CAPTIONID" val="e9af399f-7056-4a75-a816-9db9f56a8437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a8aa7b58-8e96-468e-8dce-526b04eecdcc"/>
  <p:tag name="CAPTIONITEMSYSNAME" val="xlCreateFormulas_Five_Movie_VF101913435ВExcelимеется593310000"/>
  <p:tag name="BOOKMARKENTRYNAME" val="xlCreateFormulas_Five_Movie_VF101913435ВExcelимеется5933"/>
  <p:tag name="BOOKMARKEXITNAME" val="xlCreateFormulas_Five_Movie_VF101913435ВExcelимеется10000"/>
  <p:tag name="CAPTIONDISPLAYAREA" val="False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ec60c61d-e565-41f0-8d15-e5946b17abc1"/>
  <p:tag name="CAPTIONITEMSYSNAME" val="xlCreateFormulas_Five_Movie_VF101913435формул,которыеможно1010015533"/>
  <p:tag name="BOOKMARKENTRYNAME" val="xlCreateFormulas_Five_Movie_VF101913435формул,которыеможно10100"/>
  <p:tag name="BOOKMARKEXITNAME" val="xlCreateFormulas_Five_Movie_VF101913435формул,которыеможно15533"/>
  <p:tag name="CAPTIONDISPLAYAREA" val="False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0b6ecf70-54ce-475e-a627-3d4fb992fabe"/>
  <p:tag name="CAPTIONITEMSYSNAME" val="xlCreateFormulas_Five_Movie_VF101913435Раньшеяуже1563319933"/>
  <p:tag name="BOOKMARKENTRYNAME" val="xlCreateFormulas_Five_Movie_VF101913435Раньшеяуже15633"/>
  <p:tag name="BOOKMARKEXITNAME" val="xlCreateFormulas_Five_Movie_VF101913435Раньшеяуже19933"/>
  <p:tag name="CAPTIONDISPLAYAREA" val="False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fde85055-0b93-4b62-b74e-8178acda468d"/>
  <p:tag name="CAPTIONITEMSYSNAME" val="xlCreateFormulas_Five_Movie_VF101913435котораянаходитсяв2003326567"/>
  <p:tag name="BOOKMARKENTRYNAME" val="xlCreateFormulas_Five_Movie_VF101913435котораянаходитсяв20033"/>
  <p:tag name="BOOKMARKEXITNAME" val="xlCreateFormulas_Five_Movie_VF101913435котораянаходитсяв26567"/>
  <p:tag name="CAPTIONDISPLAYAREA" val="Fals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419cacfe-aac9-4547-9e9a-e440ec499562"/>
  <p:tag name="CAPTIONITEMSYSNAME" val="xlCreateFormulas_One_movie_VF101913427Кстати,чтобыузнать,204133214200"/>
  <p:tag name="BOOKMARKENTRYNAME" val="xlCreateFormulas_One_movie_VF101913427Кстати,чтобыузнать,204133"/>
  <p:tag name="BOOKMARKEXITNAME" val="xlCreateFormulas_One_movie_VF101913427Кстати,чтобыузнать,214200"/>
  <p:tag name="CAPTIONDISPLAYAREA" val="False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0440dd4e-efb7-4bc0-a67c-e37386a967c9"/>
  <p:tag name="CAPTIONITEMSYSNAME" val="xlCreateFormulas_Five_Movie_VF101913435Воткнопка&quot;Автосумма&quot;,2666736000"/>
  <p:tag name="BOOKMARKENTRYNAME" val="xlCreateFormulas_Five_Movie_VF101913435Воткнопка&quot;Автосумма&quot;,26667"/>
  <p:tag name="BOOKMARKEXITNAME" val="xlCreateFormulas_Five_Movie_VF101913435Воткнопка&quot;Автосумма&quot;,36000"/>
  <p:tag name="CAPTIONDISPLAYAREA" val="False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35dc2bf7-f573-421f-8817-a5575c4dcaad"/>
  <p:tag name="CAPTIONITEMSYSNAME" val="xlCreateFormulas_Five_Movie_VF101913435Крометого,здесь3610046133"/>
  <p:tag name="BOOKMARKENTRYNAME" val="xlCreateFormulas_Five_Movie_VF101913435Крометого,здесь36100"/>
  <p:tag name="BOOKMARKEXITNAME" val="xlCreateFormulas_Five_Movie_VF101913435Крометого,здесь46133"/>
  <p:tag name="CAPTIONDISPLAYAREA" val="False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e771fb3c-3cf9-4d3b-a712-66da915fb591"/>
  <p:tag name="CAPTIONITEMSYSNAME" val="xlCreateFormulas_Five_Movie_VF101913435Однакопомимоних4623352367"/>
  <p:tag name="BOOKMARKENTRYNAME" val="xlCreateFormulas_Five_Movie_VF101913435Однакопомимоних46233"/>
  <p:tag name="BOOKMARKEXITNAME" val="xlCreateFormulas_Five_Movie_VF101913435Однакопомимоних52367"/>
  <p:tag name="CAPTIONDISPLAYAREA" val="False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60bfc81a-acc2-4a46-8375-5f4d5c469a57"/>
  <p:tag name="CAPTIONITEMSYSNAME" val="xlCreateFormulas_Five_Movie_VF101913435Перейдемнавкладку5246759433"/>
  <p:tag name="BOOKMARKENTRYNAME" val="xlCreateFormulas_Five_Movie_VF101913435Перейдемнавкладку52467"/>
  <p:tag name="BOOKMARKEXITNAME" val="xlCreateFormulas_Five_Movie_VF101913435Перейдемнавкладку59433"/>
  <p:tag name="CAPTIONDISPLAYAREA" val="False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e665c427-6d29-412b-b1f7-42a1db624b3b"/>
  <p:tag name="CAPTIONITEMSYSNAME" val="xlCreateFormulas_Five_Movie_VF101913435Обратитевнимание,что5953365400"/>
  <p:tag name="BOOKMARKENTRYNAME" val="xlCreateFormulas_Five_Movie_VF101913435Обратитевнимание,что59533"/>
  <p:tag name="BOOKMARKEXITNAME" val="xlCreateFormulas_Five_Movie_VF101913435Обратитевнимание,что65400"/>
  <p:tag name="CAPTIONDISPLAYAREA" val="False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2ce86d8b-54ce-4cdf-91fa-f1422d4c4316"/>
  <p:tag name="CAPTIONITEMSYSNAME" val="xlCreateFormulas_Five_Movie_VF101913435атакжедоступны6550069600"/>
  <p:tag name="BOOKMARKENTRYNAME" val="xlCreateFormulas_Five_Movie_VF101913435атакжедоступны65500"/>
  <p:tag name="BOOKMARKEXITNAME" val="xlCreateFormulas_Five_Movie_VF101913435атакжедоступны69600"/>
  <p:tag name="CAPTIONDISPLAYAREA" val="False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b4817b25-2b7f-4e7e-b6d7-3b047c43cec3"/>
  <p:tag name="CAPTIONITEMSYSNAME" val="xlCreateFormulas_Five_Movie_VF101913435&quot;Финансовые&quot;,&quot;Логические&quot;,&quot;Текстовые&quot;,6970078433"/>
  <p:tag name="BOOKMARKENTRYNAME" val="xlCreateFormulas_Five_Movie_VF101913435&quot;Финансовые&quot;,&quot;Логические&quot;,&quot;Текстовые&quot;,69700"/>
  <p:tag name="BOOKMARKEXITNAME" val="xlCreateFormulas_Five_Movie_VF101913435&quot;Финансовые&quot;,&quot;Логические&quot;,&quot;Текстовые&quot;,78433"/>
  <p:tag name="CAPTIONDISPLAYAREA" val="False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003c28c8-f67b-48d0-8d4c-8ff96104ad1a"/>
  <p:tag name="CAPTIONITEMSYSNAME" val="xlCreateFormulas_Five_Movie_VF101913435Категорийдовольномного.7853385667"/>
  <p:tag name="BOOKMARKENTRYNAME" val="xlCreateFormulas_Five_Movie_VF101913435Категорийдовольномного.78533"/>
  <p:tag name="BOOKMARKEXITNAME" val="xlCreateFormulas_Five_Movie_VF101913435Категорийдовольномного.85667"/>
  <p:tag name="CAPTIONDISPLAYAREA" val="False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41ba84f9-59ca-498d-814a-722f4313dc3c"/>
  <p:tag name="CAPTIONITEMSYSNAME" val="xlCreateFormulas_Five_Movie_VF101913435Еслиимяфункции8576793267"/>
  <p:tag name="BOOKMARKENTRYNAME" val="xlCreateFormulas_Five_Movie_VF101913435Еслиимяфункции85767"/>
  <p:tag name="BOOKMARKEXITNAME" val="xlCreateFormulas_Five_Movie_VF101913435Еслиимяфункции93267"/>
  <p:tag name="CAPTIONDISPLAYAREA" val="False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f633cf1d-2dc9-41a6-9535-2c8121f61da8"/>
  <p:tag name="CAPTIONITEMSYSNAME" val="xlCreateFormulas_Five_Movie_VF101913435Но,чтоещё93367103033"/>
  <p:tag name="BOOKMARKENTRYNAME" val="xlCreateFormulas_Five_Movie_VF101913435Но,чтоещё93367"/>
  <p:tag name="BOOKMARKEXITNAME" val="xlCreateFormulas_Five_Movie_VF101913435Но,чтоещё103033"/>
  <p:tag name="CAPTIONDISPLAYAREA" val="Fals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47ef8978-d17f-4264-b6e2-4a650ea04fc3"/>
  <p:tag name="CAPTIONITEMSYSNAME" val="xlCreateFormulas_One_movie_VF101913427ипосмотретьна214300227267"/>
  <p:tag name="BOOKMARKENTRYNAME" val="xlCreateFormulas_One_movie_VF101913427ипосмотретьна214300"/>
  <p:tag name="BOOKMARKEXITNAME" val="xlCreateFormulas_One_movie_VF101913427ипосмотретьна227267"/>
  <p:tag name="CAPTIONDISPLAYAREA" val="False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0c20fe4f-fc55-4117-be21-39729acb572a"/>
  <p:tag name="CAPTIONITEMSYSNAME" val="xlCreateFormulas_Five_Movie_VF101913435Найдемфункциюдля103133112200"/>
  <p:tag name="BOOKMARKENTRYNAME" val="xlCreateFormulas_Five_Movie_VF101913435Найдемфункциюдля103133"/>
  <p:tag name="BOOKMARKEXITNAME" val="xlCreateFormulas_Five_Movie_VF101913435Найдемфункциюдля112200"/>
  <p:tag name="CAPTIONDISPLAYAREA" val="False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4c61908e-f1df-45ad-b809-ceb1014aa075"/>
  <p:tag name="CAPTIONITEMSYSNAME" val="xlCreateFormulas_Five_Movie_VF101913435Окномастерафункций112300120433"/>
  <p:tag name="BOOKMARKENTRYNAME" val="xlCreateFormulas_Five_Movie_VF101913435Окномастерафункций112300"/>
  <p:tag name="BOOKMARKEXITNAME" val="xlCreateFormulas_Five_Movie_VF101913435Окномастерафункций120433"/>
  <p:tag name="CAPTIONDISPLAYAREA" val="False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8b7974c5-6438-420a-8b85-0e2935e20e80"/>
  <p:tag name="CAPTIONITEMSYSNAME" val="xlCreateFormulas_Five_Movie_VF101913435инажмемкнопку120533123933"/>
  <p:tag name="BOOKMARKENTRYNAME" val="xlCreateFormulas_Five_Movie_VF101913435инажмемкнопку120533"/>
  <p:tag name="BOOKMARKEXITNAME" val="xlCreateFormulas_Five_Movie_VF101913435инажмемкнопку123933"/>
  <p:tag name="CAPTIONDISPLAYAREA" val="False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fa1c87af-c696-49fc-a0a7-340679e28030"/>
  <p:tag name="CAPTIONITEMSYSNAME" val="xlCreateFormulas_Five_Movie_VF101913435Первойфункциейв124033131600"/>
  <p:tag name="BOOKMARKENTRYNAME" val="xlCreateFormulas_Five_Movie_VF101913435Первойфункциейв124033"/>
  <p:tag name="BOOKMARKEXITNAME" val="xlCreateFormulas_Five_Movie_VF101913435Первойфункциейв131600"/>
  <p:tag name="CAPTIONDISPLAYAREA" val="False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69651f71-7768-408e-a6b4-2216bee2f831"/>
  <p:tag name="CAPTIONITEMSYSNAME" val="xlCreateFormulas_Five_Movie_VF101913435&quot;Возвращаетсуммупериодического131700142633"/>
  <p:tag name="BOOKMARKENTRYNAME" val="xlCreateFormulas_Five_Movie_VF101913435&quot;Возвращаетсуммупериодического131700"/>
  <p:tag name="BOOKMARKEXITNAME" val="xlCreateFormulas_Five_Movie_VF101913435&quot;Возвращаетсуммупериодического142633"/>
  <p:tag name="CAPTIONDISPLAYAREA" val="False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be61aeac-339b-44aa-9c8f-061c3525f4ab"/>
  <p:tag name="CAPTIONITEMSYSNAME" val="xlCreateFormulas_Five_Movie_VF101913435Похоже,этото,142733148933"/>
  <p:tag name="BOOKMARKENTRYNAME" val="xlCreateFormulas_Five_Movie_VF101913435Похоже,этото,142733"/>
  <p:tag name="BOOKMARKEXITNAME" val="xlCreateFormulas_Five_Movie_VF101913435Похоже,этото,148933"/>
  <p:tag name="CAPTIONDISPLAYAREA" val="False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241a4fe9-52fc-4d44-95d8-1ecaec9af0ef"/>
  <p:tag name="CAPTIONITEMSYSNAME" val="xlCreateFormulas_Five_Movie_VF101913435Откроетсядиалоговоеокно149033153033"/>
  <p:tag name="BOOKMARKENTRYNAME" val="xlCreateFormulas_Five_Movie_VF101913435Откроетсядиалоговоеокно149033"/>
  <p:tag name="BOOKMARKEXITNAME" val="xlCreateFormulas_Five_Movie_VF101913435Откроетсядиалоговоеокно153033"/>
  <p:tag name="CAPTIONDISPLAYAREA" val="False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9e7c489f-0ce2-4ba8-a0d7-da7c957e2340"/>
  <p:tag name="CAPTIONITEMSYSNAME" val="xlCreateFormulas_Five_Movie_VF101913435вкоторомнужно153133157200"/>
  <p:tag name="BOOKMARKENTRYNAME" val="xlCreateFormulas_Five_Movie_VF101913435вкоторомнужно153133"/>
  <p:tag name="BOOKMARKEXITNAME" val="xlCreateFormulas_Five_Movie_VF101913435вкоторомнужно157200"/>
  <p:tag name="CAPTIONDISPLAYAREA" val="False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258c97fb-c94e-4844-aac8-c7cb30d79b34"/>
  <p:tag name="CAPTIONITEMSYSNAME" val="xlCreateFormulas_Five_Movie_VF101913435Функция&quot;ПЛТ&quot;имеет157300161733"/>
  <p:tag name="BOOKMARKENTRYNAME" val="xlCreateFormulas_Five_Movie_VF101913435Функция&quot;ПЛТ&quot;имеет157300"/>
  <p:tag name="BOOKMARKEXITNAME" val="xlCreateFormulas_Five_Movie_VF101913435Функция&quot;ПЛТ&quot;имеет161733"/>
  <p:tag name="CAPTIONDISPLAYAREA" val="False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441d9252-7b60-4a99-a791-3ad10b424904"/>
  <p:tag name="CAPTIONITEMSYSNAME" val="xlCreateFormulas_Five_Movie_VF101913435которыевыделеныполужирным161833168267"/>
  <p:tag name="BOOKMARKENTRYNAME" val="xlCreateFormulas_Five_Movie_VF101913435которыевыделеныполужирным161833"/>
  <p:tag name="BOOKMARKEXITNAME" val="xlCreateFormulas_Five_Movie_VF101913435которыевыделеныполужирным168267"/>
  <p:tag name="CAPTIONDISPLAYAREA" val="Fals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48b3e039-3173-4bbe-b3f8-899f31484c95"/>
  <p:tag name="CAPTIONITEMSYSNAME" val="xlCreateFormulas_One_movie_VF101913427Подготовимлистк227367235667"/>
  <p:tag name="BOOKMARKENTRYNAME" val="xlCreateFormulas_One_movie_VF101913427Подготовимлистк227367"/>
  <p:tag name="BOOKMARKEXITNAME" val="xlCreateFormulas_One_movie_VF101913427Подготовимлистк235667"/>
  <p:tag name="CAPTIONDISPLAYAREA" val="False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ea9f6a18-db50-47b3-b991-de0a4ccd62a1"/>
  <p:tag name="CAPTIONITEMSYSNAME" val="xlCreateFormulas_Five_Movie_VF101913435Возможно,сразутрудно168367175900"/>
  <p:tag name="BOOKMARKENTRYNAME" val="xlCreateFormulas_Five_Movie_VF101913435Возможно,сразутрудно168367"/>
  <p:tag name="BOOKMARKEXITNAME" val="xlCreateFormulas_Five_Movie_VF101913435Возможно,сразутрудно175900"/>
  <p:tag name="CAPTIONDISPLAYAREA" val="False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1815f67c-ecf7-401c-a9f8-5b2ed352078e"/>
  <p:tag name="CAPTIONITEMSYSNAME" val="xlCreateFormulas_Five_Movie_VF101913435Аэтидва176000187067"/>
  <p:tag name="BOOKMARKENTRYNAME" val="xlCreateFormulas_Five_Movie_VF101913435Аэтидва176000"/>
  <p:tag name="BOOKMARKEXITNAME" val="xlCreateFormulas_Five_Movie_VF101913435Аэтидва187067"/>
  <p:tag name="CAPTIONDISPLAYAREA" val="False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9e33e058-9d85-40bd-889a-35fe541d5aa5"/>
  <p:tag name="CAPTIONITEMSYSNAME" val="xlCreateFormulas_Five_Movie_VF101913435Щелкнитездесь,в187167192933"/>
  <p:tag name="BOOKMARKENTRYNAME" val="xlCreateFormulas_Five_Movie_VF101913435Щелкнитездесь,в187167"/>
  <p:tag name="BOOKMARKEXITNAME" val="xlCreateFormulas_Five_Movie_VF101913435Щелкнитездесь,в192933"/>
  <p:tag name="CAPTIONDISPLAYAREA" val="False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3d7d4029-0a8a-4264-a472-7b48d1069967"/>
  <p:tag name="CAPTIONITEMSYSNAME" val="xlCreateFormulas_Five_Movie_VF101913435&quot;Ставка—процентная193033199133"/>
  <p:tag name="BOOKMARKENTRYNAME" val="xlCreateFormulas_Five_Movie_VF101913435&quot;Ставка—процентная193033"/>
  <p:tag name="BOOKMARKEXITNAME" val="xlCreateFormulas_Five_Movie_VF101913435&quot;Ставка—процентная199133"/>
  <p:tag name="CAPTIONDISPLAYAREA" val="False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3fb994ec-9ee4-4013-9024-d6dbe994600b"/>
  <p:tag name="CAPTIONITEMSYSNAME" val="xlCreateFormulas_Five_Movie_VF101913435годовойпроцентнойставке199233209600"/>
  <p:tag name="BOOKMARKENTRYNAME" val="xlCreateFormulas_Five_Movie_VF101913435годовойпроцентнойставке199233"/>
  <p:tag name="BOOKMARKEXITNAME" val="xlCreateFormulas_Five_Movie_VF101913435годовойпроцентнойставке209600"/>
  <p:tag name="CAPTIONDISPLAYAREA" val="False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99688bc7-7a1f-4c58-b497-bb4d9ea7e42c"/>
  <p:tag name="CAPTIONITEMSYSNAME" val="xlCreateFormulas_Five_Movie_VF101913435Итак,процентнаяставка209700215933"/>
  <p:tag name="BOOKMARKENTRYNAME" val="xlCreateFormulas_Five_Movie_VF101913435Итак,процентнаяставка209700"/>
  <p:tag name="BOOKMARKEXITNAME" val="xlCreateFormulas_Five_Movie_VF101913435Итак,процентнаяставка215933"/>
  <p:tag name="CAPTIONDISPLAYAREA" val="False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ef658324-5369-48a2-ae07-d51fd61d8131"/>
  <p:tag name="CAPTIONITEMSYSNAME" val="xlCreateFormulas_Five_Movie_VF101913435составляет&quot;3,5%/&quot;,216033225000"/>
  <p:tag name="BOOKMARKENTRYNAME" val="xlCreateFormulas_Five_Movie_VF101913435составляет&quot;3,5%/&quot;,216033"/>
  <p:tag name="BOOKMARKEXITNAME" val="xlCreateFormulas_Five_Movie_VF101913435составляет&quot;3,5%/&quot;,225000"/>
  <p:tag name="CAPTIONDISPLAYAREA" val="False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7ca4b1ed-63ba-4e97-b085-f49cfc7b07a4"/>
  <p:tag name="CAPTIONITEMSYSNAME" val="xlCreateFormulas_Five_Movie_VF101913435Переместимкурсорв225100229167"/>
  <p:tag name="BOOKMARKENTRYNAME" val="xlCreateFormulas_Five_Movie_VF101913435Переместимкурсорв225100"/>
  <p:tag name="BOOKMARKEXITNAME" val="xlCreateFormulas_Five_Movie_VF101913435Переместимкурсорв229167"/>
  <p:tag name="CAPTIONDISPLAYAREA" val="False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d459b940-2f93-470c-aa5f-b2c3e2523a01"/>
  <p:tag name="CAPTIONITEMSYSNAME" val="xlCreateFormulas_Five_Movie_VF101913435Аргумент&quot;Кпер&quot;описывается229267235733"/>
  <p:tag name="BOOKMARKENTRYNAME" val="xlCreateFormulas_Five_Movie_VF101913435Аргумент&quot;Кпер&quot;описывается229267"/>
  <p:tag name="BOOKMARKEXITNAME" val="xlCreateFormulas_Five_Movie_VF101913435Аргумент&quot;Кпер&quot;описывается235733"/>
  <p:tag name="CAPTIONDISPLAYAREA" val="False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96aef081-a0e2-4c6c-9bf7-f1f01ac45246"/>
  <p:tag name="CAPTIONITEMSYSNAME" val="xlCreateFormulas_Five_Movie_VF101913435Кредитпланируетсявыплатить235833244300"/>
  <p:tag name="BOOKMARKENTRYNAME" val="xlCreateFormulas_Five_Movie_VF101913435Кредитпланируетсявыплатить235833"/>
  <p:tag name="BOOKMARKEXITNAME" val="xlCreateFormulas_Five_Movie_VF101913435Кредитпланируетсявыплатить244300"/>
  <p:tag name="CAPTIONDISPLAYAREA" val="Fals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eaf6405a-3f30-4dd4-9ec3-5961ff59de9d"/>
  <p:tag name="CAPTIONITEMSYSNAME" val="xlCreateFormulas_One_movie_VF101913427Дальшеяпокажу,235767242367"/>
  <p:tag name="BOOKMARKENTRYNAME" val="xlCreateFormulas_One_movie_VF101913427Дальшеяпокажу,235767"/>
  <p:tag name="BOOKMARKEXITNAME" val="xlCreateFormulas_One_movie_VF101913427Дальшеяпокажу,242367"/>
  <p:tag name="CAPTIONDISPLAYAREA" val="False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5c60c67c-c61f-448d-8d80-425884f00739"/>
  <p:tag name="CAPTIONITEMSYSNAME" val="xlCreateFormulas_Five_Movie_VF101913435Затемпереместимкурсор244400249200"/>
  <p:tag name="BOOKMARKENTRYNAME" val="xlCreateFormulas_Five_Movie_VF101913435Затемпереместимкурсор244400"/>
  <p:tag name="BOOKMARKEXITNAME" val="xlCreateFormulas_Five_Movie_VF101913435Затемпереместимкурсор249200"/>
  <p:tag name="CAPTIONDISPLAYAREA" val="False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30302a03-61c7-488d-9d17-d66885241f89"/>
  <p:tag name="CAPTIONITEMSYSNAME" val="xlCreateFormulas_Five_Movie_VF101913435Аргумент&quot;Пс&quot;—249300259333"/>
  <p:tag name="BOOKMARKENTRYNAME" val="xlCreateFormulas_Five_Movie_VF101913435Аргумент&quot;Пс&quot;—249300"/>
  <p:tag name="BOOKMARKEXITNAME" val="xlCreateFormulas_Five_Movie_VF101913435Аргумент&quot;Пс&quot;—259333"/>
  <p:tag name="CAPTIONDISPLAYAREA" val="False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e856d674-fb8f-432e-8b6c-e98859fd8d83"/>
  <p:tag name="CAPTIONITEMSYSNAME" val="xlCreateFormulas_Five_Movie_VF101913435Суммакредитасоставляет259433268633"/>
  <p:tag name="BOOKMARKENTRYNAME" val="xlCreateFormulas_Five_Movie_VF101913435Суммакредитасоставляет259433"/>
  <p:tag name="BOOKMARKEXITNAME" val="xlCreateFormulas_Five_Movie_VF101913435Суммакредитасоставляет268633"/>
  <p:tag name="CAPTIONDISPLAYAREA" val="False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7109308e-1fc4-4ed0-a653-490b27e7516e"/>
  <p:tag name="CAPTIONITEMSYSNAME" val="xlCreateFormulas_Five_Movie_VF101913435Результатравен&quot;102,56&quot;268733276033"/>
  <p:tag name="BOOKMARKENTRYNAME" val="xlCreateFormulas_Five_Movie_VF101913435Результатравен&quot;102,56&quot;268733"/>
  <p:tag name="BOOKMARKEXITNAME" val="xlCreateFormulas_Five_Movie_VF101913435Результатравен&quot;102,56&quot;276033"/>
  <p:tag name="CAPTIONDISPLAYAREA" val="False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bf3f81b4-c535-45ae-a6c5-8caaed36f8c2"/>
  <p:tag name="CAPTIONITEMSYSNAME" val="xlCreateFormulas_Five_Movie_VF101913435Суммаплатежавыделена276133286367"/>
  <p:tag name="BOOKMARKENTRYNAME" val="xlCreateFormulas_Five_Movie_VF101913435Суммаплатежавыделена276133"/>
  <p:tag name="BOOKMARKEXITNAME" val="xlCreateFormulas_Five_Movie_VF101913435Суммаплатежавыделена286367"/>
  <p:tag name="CAPTIONDISPLAYAREA" val="False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f5a0aef9-2575-48a6-8ebb-9bdd529797ed"/>
  <p:tag name="CAPTIONITEMSYSNAME" val="xlCreateFormulas_Five_Movie_VF101913435Дальшемырассмотрим286467290233"/>
  <p:tag name="BOOKMARKENTRYNAME" val="xlCreateFormulas_Five_Movie_VF101913435Дальшемырассмотрим286467"/>
  <p:tag name="BOOKMARKEXITNAME" val="xlCreateFormulas_Five_Movie_VF101913435Дальшемырассмотрим290233"/>
  <p:tag name="CAPTIONDISPLAYAREA" val="False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f4e52079-0c51-4bec-9f61-5961e3668197"/>
  <p:tag name="CAPTIONITEMSYSNAME" val="xlCreateFormulas_Five_Movie_VF101913435Еслиизвестноимя294133300233"/>
  <p:tag name="BOOKMARKENTRYNAME" val="xlCreateFormulas_Five_Movie_VF101913435Еслиизвестноимя294133"/>
  <p:tag name="BOOKMARKEXITNAME" val="xlCreateFormulas_Five_Movie_VF101913435Еслиизвестноимя300233"/>
  <p:tag name="CAPTIONDISPLAYAREA" val="False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3eefa00a-f1a4-404f-9a30-e7f618f61ad8"/>
  <p:tag name="CAPTIONITEMSYSNAME" val="xlCreateFormulas_Five_Movie_VF101913435Мысновавоспользуемся300333308800"/>
  <p:tag name="BOOKMARKENTRYNAME" val="xlCreateFormulas_Five_Movie_VF101913435Мысновавоспользуемся300333"/>
  <p:tag name="BOOKMARKEXITNAME" val="xlCreateFormulas_Five_Movie_VF101913435Мысновавоспользуемся308800"/>
  <p:tag name="CAPTIONDISPLAYAREA" val="False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d186226f-a42d-44b2-bb63-d480ea9dc339"/>
  <p:tag name="CAPTIONITEMSYSNAME" val="xlCreateFormulas_Five_Movie_VF101913435Выделимпустуюячейку308900318900"/>
  <p:tag name="BOOKMARKENTRYNAME" val="xlCreateFormulas_Five_Movie_VF101913435Выделимпустуюячейку308900"/>
  <p:tag name="BOOKMARKEXITNAME" val="xlCreateFormulas_Five_Movie_VF101913435Выделимпустуюячейку318900"/>
  <p:tag name="CAPTIONDISPLAYAREA" val="False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1bb86c71-db89-4c4a-9611-32f847883d7f"/>
  <p:tag name="CAPTIONITEMSYSNAME" val="xlCreateFormulas_Five_Movie_VF101913435Приэтомпоявится319000323500"/>
  <p:tag name="BOOKMARKENTRYNAME" val="xlCreateFormulas_Five_Movie_VF101913435Приэтомпоявится319000"/>
  <p:tag name="BOOKMARKEXITNAME" val="xlCreateFormulas_Five_Movie_VF101913435Приэтомпоявится323500"/>
  <p:tag name="CAPTIONDISPLAYAREA" val="Fals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dc53c15e-d353-4c12-9862-541aaae614a9"/>
  <p:tag name="CAPTIONITEMSYSNAME" val="xlCreateFormulas_One_movie_VF101913427Однойизглавных896714867"/>
  <p:tag name="BOOKMARKENTRYNAME" val="xlCreateFormulas_One_movie_VF101913427Однойизглавных8967"/>
  <p:tag name="BOOKMARKEXITNAME" val="xlCreateFormulas_One_movie_VF101913427Однойизглавных14867"/>
  <p:tag name="CAPTIONDISPLAYAREA" val="Fals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63125827-6e67-49e8-aeea-491ccdbec2c1"/>
  <p:tag name="CAPTIONITEMSYSNAME" val="xlCreateFormulas_One_movie_VF101913427Формулысодним246633252133"/>
  <p:tag name="BOOKMARKENTRYNAME" val="xlCreateFormulas_One_movie_VF101913427Формулысодним246633"/>
  <p:tag name="BOOKMARKEXITNAME" val="xlCreateFormulas_One_movie_VF101913427Формулысодним252133"/>
  <p:tag name="CAPTIONDISPLAYAREA" val="False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8ccc5b8e-e56a-4c48-9bf0-7f1fc5e90eb0"/>
  <p:tag name="CAPTIONITEMSYSNAME" val="xlCreateFormulas_Five_Movie_VF101913435Этосписокфункций,323600332300"/>
  <p:tag name="BOOKMARKENTRYNAME" val="xlCreateFormulas_Five_Movie_VF101913435Этосписокфункций,323600"/>
  <p:tag name="BOOKMARKEXITNAME" val="xlCreateFormulas_Five_Movie_VF101913435Этосписокфункций,332300"/>
  <p:tag name="CAPTIONDISPLAYAREA" val="False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c148aaf1-0c8b-44e7-be55-24dea4a0a640"/>
  <p:tag name="CAPTIONITEMSYSNAME" val="xlCreateFormulas_Five_Movie_VF101913435Есливыне332400339233"/>
  <p:tag name="BOOKMARKENTRYNAME" val="xlCreateFormulas_Five_Movie_VF101913435Есливыне332400"/>
  <p:tag name="BOOKMARKEXITNAME" val="xlCreateFormulas_Five_Movie_VF101913435Есливыне339233"/>
  <p:tag name="CAPTIONDISPLAYAREA" val="False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03b3debd-f33b-46b1-a2c1-442c589dfd7b"/>
  <p:tag name="CAPTIONITEMSYSNAME" val="xlCreateFormulas_Five_Movie_VF101913435&quot;Возвращаетсуммупериодического339333351067"/>
  <p:tag name="BOOKMARKENTRYNAME" val="xlCreateFormulas_Five_Movie_VF101913435&quot;Возвращаетсуммупериодического339333"/>
  <p:tag name="BOOKMARKEXITNAME" val="xlCreateFormulas_Five_Movie_VF101913435&quot;Возвращаетсуммупериодического351067"/>
  <p:tag name="CAPTIONDISPLAYAREA" val="False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d4ea9fcb-a02e-4147-95fa-6f9bb5ef0c7d"/>
  <p:tag name="CAPTIONITEMSYSNAME" val="xlCreateFormulas_Five_Movie_VF101913435Этото,что351167357600"/>
  <p:tag name="BOOKMARKENTRYNAME" val="xlCreateFormulas_Five_Movie_VF101913435Этото,что351167"/>
  <p:tag name="BOOKMARKEXITNAME" val="xlCreateFormulas_Five_Movie_VF101913435Этото,что357600"/>
  <p:tag name="CAPTIONDISPLAYAREA" val="False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09c4b70f-5983-46a4-8924-ca49ad55c9e3"/>
  <p:tag name="CAPTIONITEMSYSNAME" val="xlCreateFormulas_Five_Movie_VF101913435чтобыонаотобразилась357700367333"/>
  <p:tag name="BOOKMARKENTRYNAME" val="xlCreateFormulas_Five_Movie_VF101913435чтобыонаотобразилась357700"/>
  <p:tag name="BOOKMARKEXITNAME" val="xlCreateFormulas_Five_Movie_VF101913435чтобыонаотобразилась367333"/>
  <p:tag name="CAPTIONDISPLAYAREA" val="False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10e2e76f-5cd7-47a2-accc-941794da13ad"/>
  <p:tag name="CAPTIONITEMSYSNAME" val="xlCreateFormulas_Five_Movie_VF101913435Есливыне367433374167"/>
  <p:tag name="BOOKMARKENTRYNAME" val="xlCreateFormulas_Five_Movie_VF101913435Есливыне367433"/>
  <p:tag name="BOOKMARKEXITNAME" val="xlCreateFormulas_Five_Movie_VF101913435Есливыне374167"/>
  <p:tag name="CAPTIONDISPLAYAREA" val="False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f53a3ace-8e2c-4bf4-951f-baf798fc988f"/>
  <p:tag name="CAPTIONITEMSYSNAME" val="xlCreateFormulas_Five_Movie_VF101913435наслове&quot;ПЛТ&quot;,374267383267"/>
  <p:tag name="BOOKMARKENTRYNAME" val="xlCreateFormulas_Five_Movie_VF101913435наслове&quot;ПЛТ&quot;,374267"/>
  <p:tag name="BOOKMARKEXITNAME" val="xlCreateFormulas_Five_Movie_VF101913435наслове&quot;ПЛТ&quot;,383267"/>
  <p:tag name="CAPTIONDISPLAYAREA" val="False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1bedf185-c839-4af8-be59-e3989d36c1aa"/>
  <p:tag name="CAPTIONITEMSYSNAME" val="xlCreateFormulas_Five_Movie_VF101913435Итак,первыйаргумент383367390300"/>
  <p:tag name="BOOKMARKENTRYNAME" val="xlCreateFormulas_Five_Movie_VF101913435Итак,первыйаргумент383367"/>
  <p:tag name="BOOKMARKEXITNAME" val="xlCreateFormulas_Five_Movie_VF101913435Итак,первыйаргумент390300"/>
  <p:tag name="CAPTIONDISPLAYAREA" val="False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ba94278b-2234-4b14-8500-ec81b264c66c"/>
  <p:tag name="CAPTIONITEMSYSNAME" val="xlCreateFormulas_Five_Movie_VF101913435котораяравна&quot;5390400400833"/>
  <p:tag name="BOOKMARKENTRYNAME" val="xlCreateFormulas_Five_Movie_VF101913435котораяравна&quot;5390400"/>
  <p:tag name="BOOKMARKEXITNAME" val="xlCreateFormulas_Five_Movie_VF101913435котораяравна&quot;5400833"/>
  <p:tag name="CAPTIONDISPLAYAREA" val="False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368c70c2-c023-4682-9e5a-9fffa1ee5598"/>
  <p:tag name="CAPTIONITEMSYSNAME" val="xlCreateFormulas_Five_Movie_VF101913435Привводеданной400933408000"/>
  <p:tag name="BOOKMARKENTRYNAME" val="xlCreateFormulas_Five_Movie_VF101913435Привводеданной400933"/>
  <p:tag name="BOOKMARKEXITNAME" val="xlCreateFormulas_Five_Movie_VF101913435Привводеданной408000"/>
  <p:tag name="CAPTIONDISPLAYAREA" val="Fals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274c66e6-65df-4dac-8f3a-a43b95226564"/>
  <p:tag name="CAPTIONITEMSYSNAME" val="xlCreateFormulas_One_movie_VF101913427ноеслиоператоров252233257433"/>
  <p:tag name="BOOKMARKENTRYNAME" val="xlCreateFormulas_One_movie_VF101913427ноеслиоператоров252233"/>
  <p:tag name="BOOKMARKEXITNAME" val="xlCreateFormulas_One_movie_VF101913427ноеслиоператоров257433"/>
  <p:tag name="CAPTIONDISPLAYAREA" val="False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fb638f2b-bf52-4b2b-9425-15713275801a"/>
  <p:tag name="CAPTIONITEMSYSNAME" val="xlCreateFormulas_Five_Movie_VF101913435Дляэтогопросто408100411933"/>
  <p:tag name="BOOKMARKENTRYNAME" val="xlCreateFormulas_Five_Movie_VF101913435Дляэтогопросто408100"/>
  <p:tag name="BOOKMARKEXITNAME" val="xlCreateFormulas_Five_Movie_VF101913435Дляэтогопросто411933"/>
  <p:tag name="CAPTIONDISPLAYAREA" val="False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3b929613-e65d-4622-af27-340df818a155"/>
  <p:tag name="CAPTIONITEMSYSNAME" val="xlCreateFormulas_Five_Movie_VF101913435Следующийаргумент—412033417633"/>
  <p:tag name="BOOKMARKENTRYNAME" val="xlCreateFormulas_Five_Movie_VF101913435Следующийаргумент—412033"/>
  <p:tag name="BOOKMARKEXITNAME" val="xlCreateFormulas_Five_Movie_VF101913435Следующийаргумент—417633"/>
  <p:tag name="CAPTIONDISPLAYAREA" val="False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8011fcf0-8f74-4b72-8e21-4f57d56c1482"/>
  <p:tag name="CAPTIONITEMSYSNAME" val="xlCreateFormulas_Five_Movie_VF101913435Введем&quot;30&quot;(30417733426733"/>
  <p:tag name="BOOKMARKENTRYNAME" val="xlCreateFormulas_Five_Movie_VF101913435Введем&quot;30&quot;(30417733"/>
  <p:tag name="BOOKMARKEXITNAME" val="xlCreateFormulas_Five_Movie_VF101913435Введем&quot;30&quot;(30426733"/>
  <p:tag name="CAPTIONDISPLAYAREA" val="False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9ce6f477-2c2f-48ff-ac2a-f08d5ba32b0d"/>
  <p:tag name="CAPTIONITEMSYSNAME" val="xlCreateFormulas_Five_Movie_VF101913435Затемвведемточку426833431967"/>
  <p:tag name="BOOKMARKENTRYNAME" val="xlCreateFormulas_Five_Movie_VF101913435Затемвведемточку426833"/>
  <p:tag name="BOOKMARKEXITNAME" val="xlCreateFormulas_Five_Movie_VF101913435Затемвведемточку431967"/>
  <p:tag name="CAPTIONDISPLAYAREA" val="False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c29cb809-3bc9-4649-8a7c-d50cd6b3a3d7"/>
  <p:tag name="CAPTIONITEMSYSNAME" val="xlCreateFormulas_Five_Movie_VF101913435следующегоаргумента,&quot;пс&quot;,432067438333"/>
  <p:tag name="BOOKMARKENTRYNAME" val="xlCreateFormulas_Five_Movie_VF101913435следующегоаргумента,&quot;пс&quot;,432067"/>
  <p:tag name="BOOKMARKEXITNAME" val="xlCreateFormulas_Five_Movie_VF101913435следующегоаргумента,&quot;пс&quot;,438333"/>
  <p:tag name="CAPTIONDISPLAYAREA" val="False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476e62ad-381e-4ed4-82b7-fb9fd940da41"/>
  <p:tag name="CAPTIONITEMSYSNAME" val="xlCreateFormulas_Five_Movie_VF101913435Текущаястоимость,на438433444433"/>
  <p:tag name="BOOKMARKENTRYNAME" val="xlCreateFormulas_Five_Movie_VF101913435Текущаястоимость,на438433"/>
  <p:tag name="BOOKMARKEXITNAME" val="xlCreateFormulas_Five_Movie_VF101913435Текущаястоимость,на444433"/>
  <p:tag name="CAPTIONDISPLAYAREA" val="False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12b9604a-10d7-45f8-a7e2-04b46adc4bf3"/>
  <p:tag name="CAPTIONITEMSYSNAME" val="xlCreateFormulas_Five_Movie_VF101913435Есливызаметили,444533452833"/>
  <p:tag name="BOOKMARKENTRYNAME" val="xlCreateFormulas_Five_Movie_VF101913435Есливызаметили,444533"/>
  <p:tag name="BOOKMARKEXITNAME" val="xlCreateFormulas_Five_Movie_VF101913435Есливызаметили,452833"/>
  <p:tag name="CAPTIONDISPLAYAREA" val="False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265d4ddb-54f4-48c7-b75b-8fefbc52ff16"/>
  <p:tag name="CAPTIONITEMSYSNAME" val="xlCreateFormulas_Five_Movie_VF101913435Этозначит,что452933462200"/>
  <p:tag name="BOOKMARKENTRYNAME" val="xlCreateFormulas_Five_Movie_VF101913435Этозначит,что452933"/>
  <p:tag name="BOOKMARKEXITNAME" val="xlCreateFormulas_Five_Movie_VF101913435Этозначит,что462200"/>
  <p:tag name="CAPTIONDISPLAYAREA" val="False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91511220-9c74-47da-9030-96a429e17abb"/>
  <p:tag name="CAPTIONITEMSYSNAME" val="xlCreateFormulas_Five_Movie_VF101913435Врезультатеполучим,462300471300"/>
  <p:tag name="BOOKMARKENTRYNAME" val="xlCreateFormulas_Five_Movie_VF101913435Врезультатеполучим,462300"/>
  <p:tag name="BOOKMARKEXITNAME" val="xlCreateFormulas_Five_Movie_VF101913435Врезультатеполучим,471300"/>
  <p:tag name="CAPTIONDISPLAYAREA" val="False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a1018aae-c908-4a9f-bf4f-238463c4405e"/>
  <p:tag name="CAPTIONITEMSYSNAME" val="xlCreateFormulas_Five_Movie_VF101913435Дальшерассмотримфункцию,471400482333"/>
  <p:tag name="BOOKMARKENTRYNAME" val="xlCreateFormulas_Five_Movie_VF101913435Дальшерассмотримфункцию,471400"/>
  <p:tag name="BOOKMARKEXITNAME" val="xlCreateFormulas_Five_Movie_VF101913435Дальшерассмотримфункцию,482333"/>
  <p:tag name="CAPTIONDISPLAYAREA" val="Fals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1f627369-2e0f-438d-a4d0-c0fc8a5d1839"/>
  <p:tag name="CAPTIONITEMSYSNAME" val="xlCreateFormulas_One_movie_VF101913427ВExcelвыражения257533269433"/>
  <p:tag name="BOOKMARKENTRYNAME" val="xlCreateFormulas_One_movie_VF101913427ВExcelвыражения257533"/>
  <p:tag name="BOOKMARKEXITNAME" val="xlCreateFormulas_One_movie_VF101913427ВExcelвыражения269433"/>
  <p:tag name="CAPTIONDISPLAYAREA" val="False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03f7a20f-481a-4dc1-9e98-be1fcb550bf9"/>
  <p:tag name="CAPTIONITEMSYSNAME" val="xlCreateFormulas_Five_Movie_VF101913435Областьпримененияфункций482433485400"/>
  <p:tag name="BOOKMARKENTRYNAME" val="xlCreateFormulas_Five_Movie_VF101913435Областьпримененияфункций482433"/>
  <p:tag name="BOOKMARKEXITNAME" val="xlCreateFormulas_Five_Movie_VF101913435Областьпримененияфункций485400"/>
  <p:tag name="CAPTIONDISPLAYAREA" val="False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a63ef2f0-976e-4b28-bc39-ac1b7028c127"/>
  <p:tag name="CAPTIONITEMSYSNAME" val="xlCreateFormulas_Five_Movie_VF101913435числами.Ихможно485500491233"/>
  <p:tag name="BOOKMARKENTRYNAME" val="xlCreateFormulas_Five_Movie_VF101913435числами.Ихможно485500"/>
  <p:tag name="BOOKMARKEXITNAME" val="xlCreateFormulas_Five_Movie_VF101913435числами.Ихможно491233"/>
  <p:tag name="CAPTIONDISPLAYAREA" val="False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30e66945-6a63-4134-9766-a2977456a433"/>
  <p:tag name="CAPTIONITEMSYSNAME" val="xlCreateFormulas_Five_Movie_VF101913435Например,вотсписок491333497900"/>
  <p:tag name="BOOKMARKENTRYNAME" val="xlCreateFormulas_Five_Movie_VF101913435Например,вотсписок491333"/>
  <p:tag name="BOOKMARKEXITNAME" val="xlCreateFormulas_Five_Movie_VF101913435Например,вотсписок497900"/>
  <p:tag name="CAPTIONDISPLAYAREA" val="False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a212624a-e698-414f-b818-1d6e27b9cb34"/>
  <p:tag name="CAPTIONITEMSYSNAME" val="xlCreateFormulas_Five_Movie_VF101913435Прописныебуквыиспользуются498000500967"/>
  <p:tag name="BOOKMARKENTRYNAME" val="xlCreateFormulas_Five_Movie_VF101913435Прописныебуквыиспользуются498000"/>
  <p:tag name="BOOKMARKEXITNAME" val="xlCreateFormulas_Five_Movie_VF101913435Прописныебуквыиспользуются500967"/>
  <p:tag name="CAPTIONDISPLAYAREA" val="False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c3fc5916-7f3d-429a-bb92-e544b49f9aea"/>
  <p:tag name="CAPTIONITEMSYSNAME" val="xlCreateFormulas_Five_Movie_VF101913435анужно,чтобы501067509133"/>
  <p:tag name="BOOKMARKENTRYNAME" val="xlCreateFormulas_Five_Movie_VF101913435анужно,чтобы501067"/>
  <p:tag name="BOOKMARKEXITNAME" val="xlCreateFormulas_Five_Movie_VF101913435анужно,чтобы509133"/>
  <p:tag name="CAPTIONDISPLAYAREA" val="False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5c428eed-1cb1-472a-a82a-62b0da410f2a"/>
  <p:tag name="CAPTIONITEMSYSNAME" val="xlCreateFormulas_Five_Movie_VF101913435Поместимкурсорв509233517733"/>
  <p:tag name="BOOKMARKENTRYNAME" val="xlCreateFormulas_Five_Movie_VF101913435Поместимкурсорв509233"/>
  <p:tag name="BOOKMARKEXITNAME" val="xlCreateFormulas_Five_Movie_VF101913435Поместимкурсорв517733"/>
  <p:tag name="CAPTIONDISPLAYAREA" val="False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0ecd0941-fc4a-48b6-b2e9-5dbbe2c81d97"/>
  <p:tag name="CAPTIONITEMSYSNAME" val="xlCreateFormulas_Five_Movie_VF101913435Затемвыполнимпоиск517833524367"/>
  <p:tag name="BOOKMARKENTRYNAME" val="xlCreateFormulas_Five_Movie_VF101913435Затемвыполнимпоиск517833"/>
  <p:tag name="BOOKMARKEXITNAME" val="xlCreateFormulas_Five_Movie_VF101913435Затемвыполнимпоиск524367"/>
  <p:tag name="CAPTIONDISPLAYAREA" val="False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0240e59a-8919-4e57-ade2-37c56177ea48"/>
  <p:tag name="CAPTIONITEMSYSNAME" val="xlCreateFormulas_Five_Movie_VF101913435Вполе&quot;Поиск524467533667"/>
  <p:tag name="BOOKMARKENTRYNAME" val="xlCreateFormulas_Five_Movie_VF101913435Вполе&quot;Поиск524467"/>
  <p:tag name="BOOKMARKEXITNAME" val="xlCreateFormulas_Five_Movie_VF101913435Вполе&quot;Поиск533667"/>
  <p:tag name="CAPTIONDISPLAYAREA" val="False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ec703996-8b5e-49b8-9852-7c4317ba697c"/>
  <p:tag name="CAPTIONITEMSYSNAME" val="xlCreateFormulas_Five_Movie_VF101913435Перваяфункцияв533767540467"/>
  <p:tag name="BOOKMARKENTRYNAME" val="xlCreateFormulas_Five_Movie_VF101913435Перваяфункцияв533767"/>
  <p:tag name="BOOKMARKEXITNAME" val="xlCreateFormulas_Five_Movie_VF101913435Перваяфункцияв540467"/>
  <p:tag name="CAPTIONDISPLAYAREA" val="False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4c3f7117-129c-4d1b-b3b9-e7487d44bf3b"/>
  <p:tag name="CAPTIONITEMSYSNAME" val="xlCreateFormulas_Five_Movie_VF101913435&quot;Делаетпрописнойпервую540567549900"/>
  <p:tag name="BOOKMARKENTRYNAME" val="xlCreateFormulas_Five_Movie_VF101913435&quot;Делаетпрописнойпервую540567"/>
  <p:tag name="BOOKMARKEXITNAME" val="xlCreateFormulas_Five_Movie_VF101913435&quot;Делаетпрописнойпервую549900"/>
  <p:tag name="CAPTIONDISPLAYAREA" val="Fals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242d09af-471e-4d2b-b099-c7cb396756c7"/>
  <p:tag name="CAPTIONITEMSYSNAME" val="xlCreateFormulas_One_movie_VF101913427Этотеже269533276767"/>
  <p:tag name="BOOKMARKENTRYNAME" val="xlCreateFormulas_One_movie_VF101913427Этотеже269533"/>
  <p:tag name="BOOKMARKEXITNAME" val="xlCreateFormulas_One_movie_VF101913427Этотеже276767"/>
  <p:tag name="CAPTIONDISPLAYAREA" val="False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54abd02c-6f3b-42e7-bd5e-1c6b56755d9a"/>
  <p:tag name="CAPTIONITEMSYSNAME" val="xlCreateFormulas_Five_Movie_VF101913435Этото,что550000560533"/>
  <p:tag name="BOOKMARKENTRYNAME" val="xlCreateFormulas_Five_Movie_VF101913435Этото,что550000"/>
  <p:tag name="BOOKMARKEXITNAME" val="xlCreateFormulas_Five_Movie_VF101913435Этото,что560533"/>
  <p:tag name="CAPTIONDISPLAYAREA" val="False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4be45db8-4a7d-47f9-9a73-ebc26dc59c71"/>
  <p:tag name="CAPTIONITEMSYSNAME" val="xlCreateFormulas_Five_Movie_VF101913435аоткрывшеесядиалоговое560633570567"/>
  <p:tag name="BOOKMARKENTRYNAME" val="xlCreateFormulas_Five_Movie_VF101913435аоткрывшеесядиалоговое560633"/>
  <p:tag name="BOOKMARKEXITNAME" val="xlCreateFormulas_Five_Movie_VF101913435аоткрывшеесядиалоговое570567"/>
  <p:tag name="CAPTIONDISPLAYAREA" val="False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dfa2bcf9-b489-4287-9f87-6a375944b453"/>
  <p:tag name="CAPTIONITEMSYSNAME" val="xlCreateFormulas_Five_Movie_VF101913435Чтобыуказатьв570667577533"/>
  <p:tag name="BOOKMARKENTRYNAME" val="xlCreateFormulas_Five_Movie_VF101913435Чтобыуказатьв570667"/>
  <p:tag name="BOOKMARKEXITNAME" val="xlCreateFormulas_Five_Movie_VF101913435Чтобыуказатьв577533"/>
  <p:tag name="CAPTIONDISPLAYAREA" val="False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724e84cc-982c-4a9a-89cd-ae74ca16d052"/>
  <p:tag name="CAPTIONITEMSYSNAME" val="xlCreateFormulas_Five_Movie_VF101913435послечегоона577633584100"/>
  <p:tag name="BOOKMARKENTRYNAME" val="xlCreateFormulas_Five_Movie_VF101913435послечегоона577633"/>
  <p:tag name="BOOKMARKEXITNAME" val="xlCreateFormulas_Five_Movie_VF101913435послечегоона584100"/>
  <p:tag name="CAPTIONDISPLAYAREA" val="False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f9bfb596-29ed-402a-9b2d-e082b64e5f39"/>
  <p:tag name="CAPTIONITEMSYSNAME" val="xlCreateFormulas_Five_Movie_VF101913435Теперьвимени584200589867"/>
  <p:tag name="BOOKMARKENTRYNAME" val="xlCreateFormulas_Five_Movie_VF101913435Теперьвимени584200"/>
  <p:tag name="BOOKMARKEXITNAME" val="xlCreateFormulas_Five_Movie_VF101913435Теперьвимени589867"/>
  <p:tag name="CAPTIONDISPLAYAREA" val="False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07d45570-1d7c-4697-9edc-4891f4652537"/>
  <p:tag name="CAPTIONITEMSYSNAME" val="xlCreateFormulas_Five_Movie_VF101913435Скопируемформулу,чтобы589967593667"/>
  <p:tag name="BOOKMARKENTRYNAME" val="xlCreateFormulas_Five_Movie_VF101913435Скопируемформулу,чтобы589967"/>
  <p:tag name="BOOKMARKEXITNAME" val="xlCreateFormulas_Five_Movie_VF101913435Скопируемформулу,чтобы593667"/>
  <p:tag name="CAPTIONDISPLAYAREA" val="False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87c8fb77-074d-4caa-955f-155aa1ad155a"/>
  <p:tag name="CAPTIONITEMSYSNAME" val="xlCreateFormulas_Five_Movie_VF101913435Простоперетащитеформулу593767603667"/>
  <p:tag name="BOOKMARKENTRYNAME" val="xlCreateFormulas_Five_Movie_VF101913435Простоперетащитеформулу593767"/>
  <p:tag name="BOOKMARKEXITNAME" val="xlCreateFormulas_Five_Movie_VF101913435Простоперетащитеформулу603667"/>
  <p:tag name="CAPTIONDISPLAYAREA" val="False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04184ace-a864-419e-afee-b395407c46e1"/>
  <p:tag name="CAPTIONITEMSYSNAME" val="xlCreateFormulas_Five_Movie_VF101913435Теперьунас603767608933"/>
  <p:tag name="BOOKMARKENTRYNAME" val="xlCreateFormulas_Five_Movie_VF101913435Теперьунас603767"/>
  <p:tag name="BOOKMARKEXITNAME" val="xlCreateFormulas_Five_Movie_VF101913435Теперьунас608933"/>
  <p:tag name="CAPTIONDISPLAYAREA" val="False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a4c21560-f09e-49a6-a514-6d9eb1f25d0b"/>
  <p:tag name="CAPTIONITEMSYSNAME" val="xlCreateFormulas_Five_Movie_VF101913435Приэтом,если609033615633"/>
  <p:tag name="BOOKMARKENTRYNAME" val="xlCreateFormulas_Five_Movie_VF101913435Приэтом,если609033"/>
  <p:tag name="BOOKMARKEXITNAME" val="xlCreateFormulas_Five_Movie_VF101913435Приэтом,если615633"/>
  <p:tag name="CAPTIONDISPLAYAREA" val="False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a7c55173-3be3-432c-9922-6c170af14ff9"/>
  <p:tag name="CAPTIONITEMSYSNAME" val="xlCreateFormulas_Five_Movie_VF101913435будетвидно,что615733622567"/>
  <p:tag name="BOOKMARKENTRYNAME" val="xlCreateFormulas_Five_Movie_VF101913435будетвидно,что615733"/>
  <p:tag name="BOOKMARKEXITNAME" val="xlCreateFormulas_Five_Movie_VF101913435будетвидно,что622567"/>
  <p:tag name="CAPTIONDISPLAYAREA" val="Fals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5d3b9183-834d-4cec-a74f-6c0ca4e4b244"/>
  <p:tag name="CAPTIONITEMSYSNAME" val="xlCreateFormulas_One_movie_VF101913427Например,еслинеобходимо,276867285800"/>
  <p:tag name="BOOKMARKENTRYNAME" val="xlCreateFormulas_One_movie_VF101913427Например,еслинеобходимо,276867"/>
  <p:tag name="BOOKMARKEXITNAME" val="xlCreateFormulas_One_movie_VF101913427Например,еслинеобходимо,285800"/>
  <p:tag name="CAPTIONDISPLAYAREA" val="False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1ed43d94-251e-4199-98c6-0445cd660113"/>
  <p:tag name="CAPTIONITEMSYSNAME" val="xlCreateFormulas_Five_Movie_VF101913435Нужно,чтобыпри622667633000"/>
  <p:tag name="BOOKMARKENTRYNAME" val="xlCreateFormulas_Five_Movie_VF101913435Нужно,чтобыпри622667"/>
  <p:tag name="BOOKMARKEXITNAME" val="xlCreateFormulas_Five_Movie_VF101913435Нужно,чтобыпри633000"/>
  <p:tag name="CAPTIONDISPLAYAREA" val="False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e004242c-a038-4e3f-a8b4-a9b55ddf8bbf"/>
  <p:tag name="CAPTIONITEMSYSNAME" val="xlCreateFormulas_Five_Movie_VF101913435Скопируемсписокправильно633100638033"/>
  <p:tag name="BOOKMARKENTRYNAME" val="xlCreateFormulas_Five_Movie_VF101913435Скопируемсписокправильно633100"/>
  <p:tag name="BOOKMARKEXITNAME" val="xlCreateFormulas_Five_Movie_VF101913435Скопируемсписокправильно638033"/>
  <p:tag name="CAPTIONDISPLAYAREA" val="False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114aa7f9-960d-491e-a7f5-ad73d86a5713"/>
  <p:tag name="CAPTIONITEMSYSNAME" val="xlCreateFormulas_Five_Movie_VF101913435этоговыделимего,638133645733"/>
  <p:tag name="BOOKMARKENTRYNAME" val="xlCreateFormulas_Five_Movie_VF101913435этоговыделимего,638133"/>
  <p:tag name="BOOKMARKEXITNAME" val="xlCreateFormulas_Five_Movie_VF101913435этоговыделимего,645733"/>
  <p:tag name="CAPTIONDISPLAYAREA" val="False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be0a1afb-a821-4caf-b6cf-9a2dd979e799"/>
  <p:tag name="CAPTIONITEMSYSNAME" val="xlCreateFormulas_Five_Movie_VF101913435Затемвыделимсписок,645833649967"/>
  <p:tag name="BOOKMARKENTRYNAME" val="xlCreateFormulas_Five_Movie_VF101913435Затемвыделимсписок,645833"/>
  <p:tag name="BOOKMARKEXITNAME" val="xlCreateFormulas_Five_Movie_VF101913435Затемвыделимсписок,649967"/>
  <p:tag name="CAPTIONDISPLAYAREA" val="False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e6ddb02c-d215-4c6f-9adc-5482a9dbac28"/>
  <p:tag name="CAPTIONITEMSYSNAME" val="xlCreateFormulas_Five_Movie_VF101913435неправильно,щелкнемего650067657100"/>
  <p:tag name="BOOKMARKENTRYNAME" val="xlCreateFormulas_Five_Movie_VF101913435неправильно,щелкнемего650067"/>
  <p:tag name="BOOKMARKEXITNAME" val="xlCreateFormulas_Five_Movie_VF101913435неправильно,щелкнемего657100"/>
  <p:tag name="CAPTIONDISPLAYAREA" val="False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2e5ffb13-ba67-4649-9d48-3b8b4be71a50"/>
  <p:tag name="CAPTIONITEMSYSNAME" val="xlCreateFormulas_Five_Movie_VF101913435выберемпараметрвставки657200664667"/>
  <p:tag name="BOOKMARKENTRYNAME" val="xlCreateFormulas_Five_Movie_VF101913435выберемпараметрвставки657200"/>
  <p:tag name="BOOKMARKEXITNAME" val="xlCreateFormulas_Five_Movie_VF101913435выберемпараметрвставки664667"/>
  <p:tag name="CAPTIONDISPLAYAREA" val="False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f3489781-448c-41ab-b94f-d7a7d9ce08e0"/>
  <p:tag name="CAPTIONITEMSYSNAME" val="xlCreateFormulas_Five_Movie_VF101913435Щелкнемегои664767675000"/>
  <p:tag name="BOOKMARKENTRYNAME" val="xlCreateFormulas_Five_Movie_VF101913435Щелкнемегои664767"/>
  <p:tag name="BOOKMARKEXITNAME" val="xlCreateFormulas_Five_Movie_VF101913435Щелкнемегои675000"/>
  <p:tag name="CAPTIONDISPLAYAREA" val="False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d1f682ab-7dbe-4223-acb4-ed4290219115"/>
  <p:tag name="CAPTIONITEMSYSNAME" val="xlCreateFormulas_Five_Movie_VF101913435Теперь,щелкнувздесь675100683533"/>
  <p:tag name="BOOKMARKENTRYNAME" val="xlCreateFormulas_Five_Movie_VF101913435Теперь,щелкнувздесь675100"/>
  <p:tag name="BOOKMARKEXITNAME" val="xlCreateFormulas_Five_Movie_VF101913435Теперь,щелкнувздесь683533"/>
  <p:tag name="CAPTIONDISPLAYAREA" val="False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a7993319-1cf4-477c-bdf3-d3bb7eaf100f"/>
  <p:tag name="CAPTIONITEMSYSNAME" val="xlCreateFormulas_Five_Movie_VF101913435Здесьпо-прежнемусодержится683633689800"/>
  <p:tag name="BOOKMARKENTRYNAME" val="xlCreateFormulas_Five_Movie_VF101913435Здесьпо-прежнемусодержится683633"/>
  <p:tag name="BOOKMARKEXITNAME" val="xlCreateFormulas_Five_Movie_VF101913435Здесьпо-прежнемусодержится689800"/>
  <p:tag name="CAPTIONDISPLAYAREA" val="False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bbc309ad-8c6a-4020-8dc8-6756c5833bfc"/>
  <p:tag name="CAPTIONITEMSYSNAME" val="xlCreateFormulas_Five_Movie_VF101913435таккакон689900692933"/>
  <p:tag name="BOOKMARKENTRYNAME" val="xlCreateFormulas_Five_Movie_VF101913435таккакон689900"/>
  <p:tag name="BOOKMARKEXITNAME" val="xlCreateFormulas_Five_Movie_VF101913435таккакон692933"/>
  <p:tag name="CAPTIONDISPLAYAREA" val="Fals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41a465b3-9fdd-49cb-be98-942fcba91f1f"/>
  <p:tag name="CAPTIONITEMSYSNAME" val="xlCreateFormulas_One_movie_VF101913427какследуетзаписать285900289067"/>
  <p:tag name="BOOKMARKENTRYNAME" val="xlCreateFormulas_One_movie_VF101913427какследуетзаписать285900"/>
  <p:tag name="BOOKMARKEXITNAME" val="xlCreateFormulas_One_movie_VF101913427какследуетзаписать289067"/>
  <p:tag name="CAPTIONDISPLAYAREA" val="False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d49f9175-4a0a-4839-a2e6-7a148c927142"/>
  <p:tag name="CAPTIONITEMSYSNAME" val="xlCreateFormulas_Five_Movie_VF101913435Теперьосталсятолько693033695900"/>
  <p:tag name="BOOKMARKENTRYNAME" val="xlCreateFormulas_Five_Movie_VF101913435Теперьосталсятолько693033"/>
  <p:tag name="BOOKMARKEXITNAME" val="xlCreateFormulas_Five_Movie_VF101913435Теперьосталсятолько695900"/>
  <p:tag name="CAPTIONDISPLAYAREA" val="False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e9af399f-7056-4a75-a816-9db9f56a8437"/>
  <p:tag name="CAPTIONINTERNALID" val="bb4008a3-90e3-4979-b1f5-9aff1578a2c0"/>
  <p:tag name="CAPTIONITEMSYSNAME" val="xlCreateFormulas_Five_Movie_VF101913435Нашкурсподошел696000702000"/>
  <p:tag name="BOOKMARKENTRYNAME" val="xlCreateFormulas_Five_Movie_VF101913435Нашкурсподошел696000"/>
  <p:tag name="BOOKMARKEXITNAME" val="xlCreateFormulas_Five_Movie_VF101913435Нашкурсподошел702000"/>
  <p:tag name="CAPTIONDISPLAYAREA" val="Fals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70a8128b-38c7-4fc5-9f56-efee17d3d973"/>
  <p:tag name="CAPTIONITEMSYSNAME" val="xlCreateFormulas_One_movie_VF101913427Так,&quot;=4+4*6&quot;?289167295267"/>
  <p:tag name="BOOKMARKENTRYNAME" val="xlCreateFormulas_One_movie_VF101913427Так,&quot;=4+4*6&quot;?289167"/>
  <p:tag name="BOOKMARKEXITNAME" val="xlCreateFormulas_One_movie_VF101913427Так,&quot;=4+4*6&quot;?295267"/>
  <p:tag name="CAPTIONDISPLAYAREA" val="Fals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9c797db2-3886-4939-a5c4-d23ead87dae0"/>
  <p:tag name="CAPTIONITEMSYSNAME" val="xlCreateFormulas_One_movie_VF101913427Этонеправильно,поскольку295367301067"/>
  <p:tag name="BOOKMARKENTRYNAME" val="xlCreateFormulas_One_movie_VF101913427Этонеправильно,поскольку295367"/>
  <p:tag name="BOOKMARKEXITNAME" val="xlCreateFormulas_One_movie_VF101913427Этонеправильно,поскольку301067"/>
  <p:tag name="CAPTIONDISPLAYAREA" val="Fals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2fc0c894-5112-40fc-b2ed-3977565b6d4a"/>
  <p:tag name="CAPTIONITEMSYSNAME" val="xlCreateFormulas_One_movie_VF101913427ПоэтомуExcelсначала301167316667"/>
  <p:tag name="BOOKMARKENTRYNAME" val="xlCreateFormulas_One_movie_VF101913427ПоэтомуExcelсначала301167"/>
  <p:tag name="BOOKMARKEXITNAME" val="xlCreateFormulas_One_movie_VF101913427ПоэтомуExcelсначала316667"/>
  <p:tag name="CAPTIONDISPLAYAREA" val="Fals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d295d984-6f8b-4f63-8d26-eb6c9291fc67"/>
  <p:tag name="CAPTIONITEMSYSNAME" val="xlCreateFormulas_One_movie_VF101913427Можноиспользоватьлюбой316767337667"/>
  <p:tag name="BOOKMARKENTRYNAME" val="xlCreateFormulas_One_movie_VF101913427Можноиспользоватьлюбой316767"/>
  <p:tag name="BOOKMARKEXITNAME" val="xlCreateFormulas_One_movie_VF101913427Можноиспользоватьлюбой337667"/>
  <p:tag name="CAPTIONDISPLAYAREA" val="Fals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f29c8d42-8487-4060-8867-ed5d7048c2b3"/>
  <p:tag name="CAPTIONITEMSYSNAME" val="xlCreateFormulas_One_movie_VF101913427начинаясосновных1496722067"/>
  <p:tag name="BOOKMARKENTRYNAME" val="xlCreateFormulas_One_movie_VF101913427начинаясосновных14967"/>
  <p:tag name="BOOKMARKEXITNAME" val="xlCreateFormulas_One_movie_VF101913427начинаясосновных22067"/>
  <p:tag name="CAPTIONDISPLAYAREA" val="Fals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b751b1c6-510d-44c0-9228-3e2dfbbb6051"/>
  <p:tag name="CAPTIONITEMSYSNAME" val="xlCreateFormulas_One_movie_VF101913427Ониобаправильные,337767346067"/>
  <p:tag name="BOOKMARKENTRYNAME" val="xlCreateFormulas_One_movie_VF101913427Ониобаправильные,337767"/>
  <p:tag name="BOOKMARKEXITNAME" val="xlCreateFormulas_One_movie_VF101913427Ониобаправильные,346067"/>
  <p:tag name="CAPTIONDISPLAYAREA" val="Fals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741590cf-d145-4e3e-ab38-a3ed2241b860"/>
  <p:tag name="CAPTIONITEMSYSNAME" val="xlCreateFormulas_One_movie_VF101913427Вобеихформулах346167356100"/>
  <p:tag name="BOOKMARKENTRYNAME" val="xlCreateFormulas_One_movie_VF101913427Вобеихформулах346167"/>
  <p:tag name="BOOKMARKEXITNAME" val="xlCreateFormulas_One_movie_VF101913427Вобеихформулах356100"/>
  <p:tag name="CAPTIONDISPLAYAREA" val="Fals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ba04e342-e3a3-40ef-80c6-5d060f89cb4e"/>
  <p:tag name="CAPTIONITEMSYSNAME" val="xlCreateFormulas_One_movie_VF101913427будетумноженона356200362800"/>
  <p:tag name="BOOKMARKENTRYNAME" val="xlCreateFormulas_One_movie_VF101913427будетумноженона356200"/>
  <p:tag name="BOOKMARKEXITNAME" val="xlCreateFormulas_One_movie_VF101913427будетумноженона362800"/>
  <p:tag name="CAPTIONDISPLAYAREA" val="Fals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624d535f-dd3d-4084-9dc0-c6b679ae39f6"/>
  <p:tag name="CAPTIONITEMSYSNAME" val="xlCreateFormulas_One_movie_VF101913427Давайтеподробнеерассмотрим362900368967"/>
  <p:tag name="BOOKMARKENTRYNAME" val="xlCreateFormulas_One_movie_VF101913427Давайтеподробнеерассмотрим362900"/>
  <p:tag name="BOOKMARKEXITNAME" val="xlCreateFormulas_One_movie_VF101913427Давайтеподробнеерассмотрим368967"/>
  <p:tag name="CAPTIONDISPLAYAREA" val="Fals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fb853ae0-3353-4876-947f-cb2efaf6d213"/>
  <p:tag name="CAPTIONITEMSYSNAME" val="xlCreateFormulas_One_movie_VF101913427натотслучай,369067377700"/>
  <p:tag name="BOOKMARKENTRYNAME" val="xlCreateFormulas_One_movie_VF101913427натотслучай,369067"/>
  <p:tag name="BOOKMARKEXITNAME" val="xlCreateFormulas_One_movie_VF101913427натотслучай,377700"/>
  <p:tag name="CAPTIONDISPLAYAREA" val="Fals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be5f87eb-cb9d-49ff-9121-e8cd3736bf57"/>
  <p:tag name="CAPTIONITEMSYSNAME" val="xlCreateFormulas_One_movie_VF101913427Какужебыло377800384200"/>
  <p:tag name="BOOKMARKENTRYNAME" val="xlCreateFormulas_One_movie_VF101913427Какужебыло377800"/>
  <p:tag name="BOOKMARKEXITNAME" val="xlCreateFormulas_One_movie_VF101913427Какужебыло384200"/>
  <p:tag name="CAPTIONDISPLAYAREA" val="Fals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889a7c31-5043-428f-86a4-56c9706f0e8a"/>
  <p:tag name="CAPTIONITEMSYSNAME" val="xlCreateFormulas_One_movie_VF101913427Правиловторое:затем384300388667"/>
  <p:tag name="BOOKMARKENTRYNAME" val="xlCreateFormulas_One_movie_VF101913427Правиловторое:затем384300"/>
  <p:tag name="BOOKMARKEXITNAME" val="xlCreateFormulas_One_movie_VF101913427Правиловторое:затем388667"/>
  <p:tag name="CAPTIONDISPLAYAREA" val="Fals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90dcb833-39a7-4dc5-976d-115cc3302636"/>
  <p:tag name="CAPTIONITEMSYSNAME" val="xlCreateFormulas_One_movie_VF101913427илиизвлечениекорня.388767394167"/>
  <p:tag name="BOOKMARKENTRYNAME" val="xlCreateFormulas_One_movie_VF101913427илиизвлечениекорня.388767"/>
  <p:tag name="BOOKMARKEXITNAME" val="xlCreateFormulas_One_movie_VF101913427илиизвлечениекорня.394167"/>
  <p:tag name="CAPTIONDISPLAYAREA" val="Fals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e3c14bbc-c494-4b4f-af84-d7eeaed189f1"/>
  <p:tag name="CAPTIONITEMSYSNAME" val="xlCreateFormulas_One_movie_VF101913427Правилотретье:после394267402167"/>
  <p:tag name="BOOKMARKENTRYNAME" val="xlCreateFormulas_One_movie_VF101913427Правилотретье:после394267"/>
  <p:tag name="BOOKMARKEXITNAME" val="xlCreateFormulas_One_movie_VF101913427Правилотретье:после402167"/>
  <p:tag name="CAPTIONDISPLAYAREA" val="Fals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9451d339-dd4b-458a-8be8-31b65f48f9ec"/>
  <p:tag name="CAPTIONITEMSYSNAME" val="xlCreateFormulas_One_movie_VF101913427Такимобразом,после402267406033"/>
  <p:tag name="BOOKMARKENTRYNAME" val="xlCreateFormulas_One_movie_VF101913427Такимобразом,после402267"/>
  <p:tag name="BOOKMARKEXITNAME" val="xlCreateFormulas_One_movie_VF101913427Такимобразом,после406033"/>
  <p:tag name="CAPTIONDISPLAYAREA" val="Fals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774287c7-23ac-4382-b0c9-8d2c4577a3a9"/>
  <p:tag name="CAPTIONITEMSYSNAME" val="xlCreateFormulas_One_movie_VF101913427Спомощьюформулы2216732867"/>
  <p:tag name="BOOKMARKENTRYNAME" val="xlCreateFormulas_One_movie_VF101913427Спомощьюформулы22167"/>
  <p:tag name="BOOKMARKEXITNAME" val="xlCreateFormulas_One_movie_VF101913427Спомощьюформулы32867"/>
  <p:tag name="CAPTIONDISPLAYAREA" val="Fals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4b866e4d-910b-4677-9ff5-df266eb0c9c8"/>
  <p:tag name="CAPTIONITEMSYSNAME" val="xlCreateFormulas_One_movie_VF101913427умножениеилиделение406133413167"/>
  <p:tag name="BOOKMARKENTRYNAME" val="xlCreateFormulas_One_movie_VF101913427умножениеилиделение406133"/>
  <p:tag name="BOOKMARKEXITNAME" val="xlCreateFormulas_One_movie_VF101913427умножениеилиделение413167"/>
  <p:tag name="CAPTIONDISPLAYAREA" val="Fals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977318c7-e997-4ca6-a4a8-6b208e510648"/>
  <p:tag name="CAPTIONITEMSYSNAME" val="xlCreateFormulas_One_movie_VF101913427Вданномпримере,413267427300"/>
  <p:tag name="BOOKMARKENTRYNAME" val="xlCreateFormulas_One_movie_VF101913427Вданномпримере,413267"/>
  <p:tag name="BOOKMARKEXITNAME" val="xlCreateFormulas_One_movie_VF101913427Вданномпримере,427300"/>
  <p:tag name="CAPTIONDISPLAYAREA" val="Fals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034f6a6f-716a-4cd9-a91e-46554a61d8df"/>
  <p:tag name="CAPTIONITEMSYSNAME" val="xlCreateFormulas_One_movie_VF101913427азатемчисло427400433167"/>
  <p:tag name="BOOKMARKENTRYNAME" val="xlCreateFormulas_One_movie_VF101913427азатемчисло427400"/>
  <p:tag name="BOOKMARKEXITNAME" val="xlCreateFormulas_One_movie_VF101913427азатемчисло433167"/>
  <p:tag name="CAPTIONDISPLAYAREA" val="Fals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47bd5df4-29e4-4688-a0d4-ec9814c1ba3a"/>
  <p:tag name="CAPTIONITEMSYSNAME" val="xlCreateFormulas_One_movie_VF101913427Правилочетвертое:в433267440567"/>
  <p:tag name="BOOKMARKENTRYNAME" val="xlCreateFormulas_One_movie_VF101913427Правилочетвертое:в433267"/>
  <p:tag name="BOOKMARKEXITNAME" val="xlCreateFormulas_One_movie_VF101913427Правилочетвертое:в440567"/>
  <p:tag name="CAPTIONDISPLAYAREA" val="Fals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15da9eff-b272-4dc7-b00d-51f47647c1f0"/>
  <p:tag name="CAPTIONITEMSYSNAME" val="xlCreateFormulas_One_movie_VF101913427Наконецпослевсех440667446933"/>
  <p:tag name="BOOKMARKENTRYNAME" val="xlCreateFormulas_One_movie_VF101913427Наконецпослевсех440667"/>
  <p:tag name="BOOKMARKEXITNAME" val="xlCreateFormulas_One_movie_VF101913427Наконецпослевсех446933"/>
  <p:tag name="CAPTIONDISPLAYAREA" val="Fals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e8deea30-13af-4b64-b290-734660d09d2c"/>
  <p:tag name="CAPTIONITEMSYSNAME" val="xlCreateFormulas_One_movie_VF101913427Такимобразом,в447033456200"/>
  <p:tag name="BOOKMARKENTRYNAME" val="xlCreateFormulas_One_movie_VF101913427Такимобразом,в447033"/>
  <p:tag name="BOOKMARKEXITNAME" val="xlCreateFormulas_One_movie_VF101913427Такимобразом,в456200"/>
  <p:tag name="CAPTIONDISPLAYAREA" val="Fals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502cb4c0-47c3-455d-9aee-6a2f9b81d2e8"/>
  <p:tag name="CAPTIONITEMSYSNAME" val="xlCreateFormulas_One_movie_VF101913427умножаетсяна2456300466000"/>
  <p:tag name="BOOKMARKENTRYNAME" val="xlCreateFormulas_One_movie_VF101913427умножаетсяна2456300"/>
  <p:tag name="BOOKMARKEXITNAME" val="xlCreateFormulas_One_movie_VF101913427умножаетсяна2466000"/>
  <p:tag name="CAPTIONDISPLAYAREA" val="Fals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89a2b0c9-1cf6-4e84-9b1a-a28b0c3c9584"/>
  <p:tag name="CAPTIONITEMSYSNAME" val="xlCreateFormulas_One_movie_VF101913427Чтобыбылолегче466100473933"/>
  <p:tag name="BOOKMARKENTRYNAME" val="xlCreateFormulas_One_movie_VF101913427Чтобыбылолегче466100"/>
  <p:tag name="BOOKMARKEXITNAME" val="xlCreateFormulas_One_movie_VF101913427Чтобыбылолегче473933"/>
  <p:tag name="CAPTIONDISPLAYAREA" val="Fals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0133f3d0-2ef6-4eea-bd76-0cf27ca54499"/>
  <p:tag name="CAPTIONITEMSYSNAME" val="xlCreateFormulas_One_movie_VF101913427&quot;Собака-поводырьуказываладорогу474033481600"/>
  <p:tag name="BOOKMARKENTRYNAME" val="xlCreateFormulas_One_movie_VF101913427&quot;Собака-поводырьуказываладорогу474033"/>
  <p:tag name="BOOKMARKEXITNAME" val="xlCreateFormulas_One_movie_VF101913427&quot;Собака-поводырьуказываладорогу481600"/>
  <p:tag name="CAPTIONDISPLAYAREA" val="Fals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c9946538-0024-4e5f-ae91-7204aeb2d019"/>
  <p:tag name="CAPTIONITEMSYSNAME" val="xlCreateFormulas_One_movie_VF101913427скобках,затем—481700488967"/>
  <p:tag name="BOOKMARKENTRYNAME" val="xlCreateFormulas_One_movie_VF101913427скобках,затем—481700"/>
  <p:tag name="BOOKMARKEXITNAME" val="xlCreateFormulas_One_movie_VF101913427скобках,затем—488967"/>
  <p:tag name="CAPTIONDISPLAYAREA" val="Fals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03b9efcc-0cf9-4217-abf8-38992a5e62f6"/>
  <p:tag name="CAPTIONITEMSYSNAME" val="xlCreateFormulas_One_movie_VF101913427Вданномкурсе3296742333"/>
  <p:tag name="BOOKMARKENTRYNAME" val="xlCreateFormulas_One_movie_VF101913427Вданномкурсе32967"/>
  <p:tag name="BOOKMARKEXITNAME" val="xlCreateFormulas_One_movie_VF101913427Вданномкурсе42333"/>
  <p:tag name="CAPTIONDISPLAYAREA" val="Fals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a387d39f-4f07-4395-828c-3f922a632679"/>
  <p:tag name="CAPTIONITEMSYSNAME" val="xlCreateFormulas_One_movie_VF101913427умножениеиделение489067493267"/>
  <p:tag name="BOOKMARKENTRYNAME" val="xlCreateFormulas_One_movie_VF101913427умножениеиделение489067"/>
  <p:tag name="BOOKMARKEXITNAME" val="xlCreateFormulas_One_movie_VF101913427умножениеиделение493267"/>
  <p:tag name="CAPTIONDISPLAYAREA" val="Fals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dfdcb0a5-3e72-49f4-a545-cbea956ec196"/>
  <p:tag name="CAPTIONITEMSYSNAME" val="xlCreateFormulas_One_movie_VF101913427и,наконец,сложение493367499567"/>
  <p:tag name="BOOKMARKENTRYNAME" val="xlCreateFormulas_One_movie_VF101913427и,наконец,сложение493367"/>
  <p:tag name="BOOKMARKEXITNAME" val="xlCreateFormulas_One_movie_VF101913427и,наконец,сложение499567"/>
  <p:tag name="CAPTIONDISPLAYAREA" val="Fals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648029d2-5010-4d2f-8e39-82c795657ada"/>
  <p:tag name="CAPTIONITEMSYSNAME" val="xlCreateFormulas_One_movie_VF101913427Вотещеодно499667506333"/>
  <p:tag name="BOOKMARKENTRYNAME" val="xlCreateFormulas_One_movie_VF101913427Вотещеодно499667"/>
  <p:tag name="BOOKMARKEXITNAME" val="xlCreateFormulas_One_movie_VF101913427Вотещеодно506333"/>
  <p:tag name="CAPTIONDISPLAYAREA" val="Fals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930561cf-96eb-42ce-91ef-b5cf2fd7f0c8"/>
  <p:tag name="CAPTIONITEMSYSNAME" val="xlCreateFormulas_One_movie_VF101913427вскобках,затем506433512900"/>
  <p:tag name="BOOKMARKENTRYNAME" val="xlCreateFormulas_One_movie_VF101913427вскобках,затем506433"/>
  <p:tag name="BOOKMARKEXITNAME" val="xlCreateFormulas_One_movie_VF101913427вскобках,затем512900"/>
  <p:tag name="CAPTIONDISPLAYAREA" val="Fals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378f48aa-6ef9-4a1b-88b0-bd9e8dce0035"/>
  <p:tag name="CAPTIONITEMSYSNAME" val="xlCreateFormulas_One_movie_VF101913427делениеиумножение513000516933"/>
  <p:tag name="BOOKMARKENTRYNAME" val="xlCreateFormulas_One_movie_VF101913427делениеиумножение513000"/>
  <p:tag name="BOOKMARKEXITNAME" val="xlCreateFormulas_One_movie_VF101913427делениеиумножение516933"/>
  <p:tag name="CAPTIONDISPLAYAREA" val="Fals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fa64e8ad-ec0c-47c8-92d9-21343ff3d504"/>
  <p:tag name="CAPTIONITEMSYSNAME" val="xlCreateFormulas_One_movie_VF101913427и,наконец,сложение517033522933"/>
  <p:tag name="BOOKMARKENTRYNAME" val="xlCreateFormulas_One_movie_VF101913427и,наконец,сложение517033"/>
  <p:tag name="BOOKMARKEXITNAME" val="xlCreateFormulas_One_movie_VF101913427и,наконец,сложение522933"/>
  <p:tag name="CAPTIONDISPLAYAREA" val="Fals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1e0483ed-49d9-4bc6-ad96-c52cac061445"/>
  <p:tag name="CAPTIONITEMSYSNAME" val="xlCreateFormulas_One_movie_VF101913427Вследующемразделе523033528750"/>
  <p:tag name="BOOKMARKENTRYNAME" val="xlCreateFormulas_One_movie_VF101913427Вследующемразделе523033"/>
  <p:tag name="BOOKMARKEXITNAME" val="xlCreateFormulas_One_movie_VF101913427Вследующемразделе528750"/>
  <p:tag name="CAPTIONDISPLAYAREA" val="Fals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PRESENTATIONFILE" val="C:\Users\v-pekoto.EUROPE\AppData\Local\Temp\tmpC518.tmp"/>
  <p:tag name="TEMPMEDIAFILENAME" val="C:\Users\v-pekoto.EUROPE\AppData\Local\Temp\tmpC76A_xlCreateFormulas_Two_movie_VF101913422.wmv"/>
  <p:tag name="MEDIACAPTIONSHIDDEN" val="False"/>
  <p:tag name="CUSTOMXMLPARTID" val="{F6684425-3C9A-4326-8490-9805E2765AA0}"/>
  <p:tag name="CAPTIONID" val="118dd09e-f7a5-493d-885c-7dae193aeef7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5f20de3e-f3ed-4383-baef-2737f7ffe857"/>
  <p:tag name="CAPTIONITEMSYSNAME" val="xlCreateFormulas_Two_movie_VF101913422Впоследнемвидеоролике700014700"/>
  <p:tag name="BOOKMARKENTRYNAME" val="xlCreateFormulas_Two_movie_VF101913422Впоследнемвидеоролике7000"/>
  <p:tag name="BOOKMARKEXITNAME" val="xlCreateFormulas_Two_movie_VF101913422Впоследнемвидеоролике14700"/>
  <p:tag name="CAPTIONDISPLAYAREA" val="Fals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e0a74220-b90a-453b-abea-14ec26f525da"/>
  <p:tag name="CAPTIONITEMSYSNAME" val="xlCreateFormulas_Two_movie_VF101913422Теперьяпокажу,1480020333"/>
  <p:tag name="BOOKMARKENTRYNAME" val="xlCreateFormulas_Two_movie_VF101913422Теперьяпокажу,14800"/>
  <p:tag name="BOOKMARKEXITNAME" val="xlCreateFormulas_Two_movie_VF101913422Теперьяпокажу,20333"/>
  <p:tag name="CAPTIONDISPLAYAREA" val="Fals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bef93c12-050d-48dd-878c-e62d6d6168ad"/>
  <p:tag name="CAPTIONITEMSYSNAME" val="xlCreateFormulas_One_movie_VF101913427Есливследующий4243346433"/>
  <p:tag name="BOOKMARKENTRYNAME" val="xlCreateFormulas_One_movie_VF101913427Есливследующий42433"/>
  <p:tag name="BOOKMARKEXITNAME" val="xlCreateFormulas_One_movie_VF101913427Есливследующий46433"/>
  <p:tag name="CAPTIONDISPLAYAREA" val="Fals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bd9ac722-0751-4b1b-95a4-38403a883de4"/>
  <p:tag name="CAPTIONITEMSYSNAME" val="xlCreateFormulas_Two_movie_VF101913422Припоследующемизменении2043326900"/>
  <p:tag name="BOOKMARKENTRYNAME" val="xlCreateFormulas_Two_movie_VF101913422Припоследующемизменении20433"/>
  <p:tag name="BOOKMARKEXITNAME" val="xlCreateFormulas_Two_movie_VF101913422Припоследующемизменении26900"/>
  <p:tag name="CAPTIONDISPLAYAREA" val="Fals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976c916b-9a8b-4a06-8d0e-560bf4c0d31d"/>
  <p:tag name="CAPTIONITEMSYSNAME" val="xlCreateFormulas_Two_movie_VF101913422Возможно,выуже2700032433"/>
  <p:tag name="BOOKMARKENTRYNAME" val="xlCreateFormulas_Two_movie_VF101913422Возможно,выуже27000"/>
  <p:tag name="BOOKMARKEXITNAME" val="xlCreateFormulas_Two_movie_VF101913422Возможно,выуже32433"/>
  <p:tag name="CAPTIONDISPLAYAREA" val="Fals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c237bd52-df27-4596-9862-4747c954714f"/>
  <p:tag name="CAPTIONITEMSYSNAME" val="xlCreateFormulas_Two_movie_VF101913422поэтомуясделаю3253334933"/>
  <p:tag name="BOOKMARKENTRYNAME" val="xlCreateFormulas_Two_movie_VF101913422поэтомуясделаю32533"/>
  <p:tag name="BOOKMARKEXITNAME" val="xlCreateFormulas_Two_movie_VF101913422поэтомуясделаю34933"/>
  <p:tag name="CAPTIONDISPLAYAREA" val="Fals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bc42aafa-e676-4200-befd-76e2685898c7"/>
  <p:tag name="CAPTIONITEMSYSNAME" val="xlCreateFormulas_Two_movie_VF101913422Электроннаятаблицаразделена3503340767"/>
  <p:tag name="BOOKMARKENTRYNAME" val="xlCreateFormulas_Two_movie_VF101913422Электроннаятаблицаразделена35033"/>
  <p:tag name="BOOKMARKEXITNAME" val="xlCreateFormulas_Two_movie_VF101913422Электроннаятаблицаразделена40767"/>
  <p:tag name="CAPTIONDISPLAYAREA" val="Fals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1a972d8f-9367-410b-826d-a00aaaee6b27"/>
  <p:tag name="CAPTIONITEMSYSNAME" val="xlCreateFormulas_Two_movie_VF101913422Всестолбцыимеют4086751800"/>
  <p:tag name="BOOKMARKENTRYNAME" val="xlCreateFormulas_Two_movie_VF101913422Всестолбцыимеют40867"/>
  <p:tag name="BOOKMARKEXITNAME" val="xlCreateFormulas_Two_movie_VF101913422Всестолбцыимеют51800"/>
  <p:tag name="CAPTIONDISPLAYAREA" val="Fals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dc68b306-bb4b-4c58-9173-ece0b68882fa"/>
  <p:tag name="CAPTIONITEMSYSNAME" val="xlCreateFormulas_Two_movie_VF101913422Строкиимеютчисловые5190062967"/>
  <p:tag name="BOOKMARKENTRYNAME" val="xlCreateFormulas_Two_movie_VF101913422Строкиимеютчисловые51900"/>
  <p:tag name="BOOKMARKEXITNAME" val="xlCreateFormulas_Two_movie_VF101913422Строкиимеютчисловые62967"/>
  <p:tag name="CAPTIONDISPLAYAREA" val="Fals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88708f1e-21e4-49c3-b69c-18dbf23a9f2c"/>
  <p:tag name="CAPTIONITEMSYSNAME" val="xlCreateFormulas_Two_movie_VF101913422Ячейка—это6306769067"/>
  <p:tag name="BOOKMARKENTRYNAME" val="xlCreateFormulas_Two_movie_VF101913422Ячейка—это63067"/>
  <p:tag name="BOOKMARKEXITNAME" val="xlCreateFormulas_Two_movie_VF101913422Ячейка—это69067"/>
  <p:tag name="CAPTIONDISPLAYAREA" val="Fals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f3db30cb-ccc9-45d7-9166-0b89b8ac93c5"/>
  <p:tag name="CAPTIONITEMSYSNAME" val="xlCreateFormulas_Two_movie_VF101913422ичисловыезаголовки6916776367"/>
  <p:tag name="BOOKMARKENTRYNAME" val="xlCreateFormulas_Two_movie_VF101913422ичисловыезаголовки69167"/>
  <p:tag name="BOOKMARKEXITNAME" val="xlCreateFormulas_Two_movie_VF101913422ичисловыезаголовки76367"/>
  <p:tag name="CAPTIONDISPLAYAREA" val="Fals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45d54289-49da-4591-98c6-88b8d985b1e1"/>
  <p:tag name="CAPTIONITEMSYSNAME" val="xlCreateFormulas_Two_movie_VF101913422Например,щелкнемздесь,7646786700"/>
  <p:tag name="BOOKMARKENTRYNAME" val="xlCreateFormulas_Two_movie_VF101913422Например,щелкнемздесь,76467"/>
  <p:tag name="BOOKMARKEXITNAME" val="xlCreateFormulas_Two_movie_VF101913422Например,щелкнемздесь,86700"/>
  <p:tag name="CAPTIONDISPLAYAREA" val="Fals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666d9445-4e83-4368-b229-398461550234"/>
  <p:tag name="CAPTIONITEMSYSNAME" val="xlCreateFormulas_Two_movie_VF101913422азначитссылкой8680092900"/>
  <p:tag name="BOOKMARKENTRYNAME" val="xlCreateFormulas_Two_movie_VF101913422азначитссылкой86800"/>
  <p:tag name="BOOKMARKEXITNAME" val="xlCreateFormulas_Two_movie_VF101913422азначитссылкой92900"/>
  <p:tag name="CAPTIONDISPLAYAREA" val="Fals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c2ffc9c9-40c6-454d-8356-cc5ec3b6e593"/>
  <p:tag name="CAPTIONITEMSYSNAME" val="xlCreateFormulas_One_movie_VF101913427число,ненужно4653352233"/>
  <p:tag name="BOOKMARKENTRYNAME" val="xlCreateFormulas_One_movie_VF101913427число,ненужно46533"/>
  <p:tag name="BOOKMARKEXITNAME" val="xlCreateFormulas_One_movie_VF101913427число,ненужно52233"/>
  <p:tag name="CAPTIONDISPLAYAREA" val="Fals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bb289cde-6154-4eef-995c-5e6fb2cbdff4"/>
  <p:tag name="CAPTIONITEMSYSNAME" val="xlCreateFormulas_Two_movie_VF101913422Чтобыубедитьсяв93000102467"/>
  <p:tag name="BOOKMARKENTRYNAME" val="xlCreateFormulas_Two_movie_VF101913422Чтобыубедитьсяв93000"/>
  <p:tag name="BOOKMARKEXITNAME" val="xlCreateFormulas_Two_movie_VF101913422Чтобыубедитьсяв102467"/>
  <p:tag name="CAPTIONDISPLAYAREA" val="Fals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7168fe80-3c8a-4d2c-b9d1-188fe20100d6"/>
  <p:tag name="CAPTIONITEMSYSNAME" val="xlCreateFormulas_Two_movie_VF101913422Ссылкинаячейки102567107167"/>
  <p:tag name="BOOKMARKENTRYNAME" val="xlCreateFormulas_Two_movie_VF101913422Ссылкинаячейки102567"/>
  <p:tag name="BOOKMARKEXITNAME" val="xlCreateFormulas_Two_movie_VF101913422Ссылкинаячейки107167"/>
  <p:tag name="CAPTIONDISPLAYAREA" val="Fals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b4c10934-d04f-4e35-aa6c-5e1456fb4cc6"/>
  <p:tag name="CAPTIONITEMSYSNAME" val="xlCreateFormulas_Two_movie_VF101913422ноиявляются107267114567"/>
  <p:tag name="BOOKMARKENTRYNAME" val="xlCreateFormulas_Two_movie_VF101913422ноиявляются107267"/>
  <p:tag name="BOOKMARKEXITNAME" val="xlCreateFormulas_Two_movie_VF101913422ноиявляются114567"/>
  <p:tag name="CAPTIONDISPLAYAREA" val="Fals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521254a9-0a98-4aa6-90d4-2bd659e628a8"/>
  <p:tag name="CAPTIONITEMSYSNAME" val="xlCreateFormulas_Two_movie_VF101913422ВячейкуA1114667124767"/>
  <p:tag name="BOOKMARKENTRYNAME" val="xlCreateFormulas_Two_movie_VF101913422ВячейкуA1114667"/>
  <p:tag name="BOOKMARKEXITNAME" val="xlCreateFormulas_Two_movie_VF101913422ВячейкуA1124767"/>
  <p:tag name="CAPTIONDISPLAYAREA" val="Fals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04e4fde2-d861-4de8-bcf5-aad25b22a824"/>
  <p:tag name="CAPTIONITEMSYSNAME" val="xlCreateFormulas_Two_movie_VF101913422Обратитевниманиена124867129600"/>
  <p:tag name="BOOKMARKENTRYNAME" val="xlCreateFormulas_Two_movie_VF101913422Обратитевниманиена124867"/>
  <p:tag name="BOOKMARKEXITNAME" val="xlCreateFormulas_Two_movie_VF101913422Обратитевниманиена129600"/>
  <p:tag name="CAPTIONDISPLAYAREA" val="Fals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baec4e46-e7f0-43fb-a327-88baccffc79a"/>
  <p:tag name="CAPTIONITEMSYSNAME" val="xlCreateFormulas_Two_movie_VF101913422указываетнато,129700136267"/>
  <p:tag name="BOOKMARKENTRYNAME" val="xlCreateFormulas_Two_movie_VF101913422указываетнато,129700"/>
  <p:tag name="BOOKMARKEXITNAME" val="xlCreateFormulas_Two_movie_VF101913422указываетнато,136267"/>
  <p:tag name="CAPTIONDISPLAYAREA" val="Fals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faf95474-185f-4cd9-9f6f-eda18559b7f6"/>
  <p:tag name="CAPTIONITEMSYSNAME" val="xlCreateFormulas_Two_movie_VF101913422Теперьвячейке136367143867"/>
  <p:tag name="BOOKMARKENTRYNAME" val="xlCreateFormulas_Two_movie_VF101913422Теперьвячейке136367"/>
  <p:tag name="BOOKMARKEXITNAME" val="xlCreateFormulas_Two_movie_VF101913422Теперьвячейке143867"/>
  <p:tag name="CAPTIONDISPLAYAREA" val="Fals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58b25ad4-4e09-49b7-b70f-603ef6e930f5"/>
  <p:tag name="CAPTIONITEMSYSNAME" val="xlCreateFormulas_Two_movie_VF101913422Еслизаменитьчисло143967152233"/>
  <p:tag name="BOOKMARKENTRYNAME" val="xlCreateFormulas_Two_movie_VF101913422Еслизаменитьчисло143967"/>
  <p:tag name="BOOKMARKEXITNAME" val="xlCreateFormulas_Two_movie_VF101913422Еслизаменитьчисло152233"/>
  <p:tag name="CAPTIONDISPLAYAREA" val="False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3a6656dd-5578-4bbc-a7c2-a72141c1888a"/>
  <p:tag name="CAPTIONITEMSYSNAME" val="xlCreateFormulas_Two_movie_VF101913422значениеячейкиA2152333159433"/>
  <p:tag name="BOOKMARKENTRYNAME" val="xlCreateFormulas_Two_movie_VF101913422значениеячейкиA2152333"/>
  <p:tag name="BOOKMARKEXITNAME" val="xlCreateFormulas_Two_movie_VF101913422значениеячейкиA2159433"/>
  <p:tag name="CAPTIONDISPLAYAREA" val="Fals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fb467d7a-aefd-40d0-8e7d-35a58e10bf33"/>
  <p:tag name="CAPTIONITEMSYSNAME" val="xlCreateFormulas_Two_movie_VF101913422Иещеодин159533173400"/>
  <p:tag name="BOOKMARKENTRYNAME" val="xlCreateFormulas_Two_movie_VF101913422Иещеодин159533"/>
  <p:tag name="BOOKMARKEXITNAME" val="xlCreateFormulas_Two_movie_VF101913422Иещеодин173400"/>
  <p:tag name="CAPTIONDISPLAYAREA" val="Fals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7bd69eb7-1142-4447-b116-00befcbe4935"/>
  <p:tag name="CAPTIONINTERNALID" val="2c052433-10b0-4330-a763-da9a03b06678"/>
  <p:tag name="CAPTIONITEMSYSNAME" val="xlCreateFormulas_One_movie_VF101913427ИспользуйтеExcel!5233355200"/>
  <p:tag name="BOOKMARKENTRYNAME" val="xlCreateFormulas_One_movie_VF101913427ИспользуйтеExcel!52333"/>
  <p:tag name="BOOKMARKEXITNAME" val="xlCreateFormulas_One_movie_VF101913427ИспользуйтеExcel!55200"/>
  <p:tag name="CAPTIONDISPLAYAREA" val="Fals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ed6bc95e-bad6-457a-84ef-ff57ab70504f"/>
  <p:tag name="CAPTIONITEMSYSNAME" val="xlCreateFormulas_Two_movie_VF101913422Еслипослеэтого173500184633"/>
  <p:tag name="BOOKMARKENTRYNAME" val="xlCreateFormulas_Two_movie_VF101913422Еслипослеэтого173500"/>
  <p:tag name="BOOKMARKEXITNAME" val="xlCreateFormulas_Two_movie_VF101913422Еслипослеэтого184633"/>
  <p:tag name="CAPTIONDISPLAYAREA" val="False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cb42d54f-fe4d-4c8a-b690-6873cc456832"/>
  <p:tag name="CAPTIONITEMSYSNAME" val="xlCreateFormulas_Two_movie_VF101913422значениеячейкиA2184733191533"/>
  <p:tag name="BOOKMARKENTRYNAME" val="xlCreateFormulas_Two_movie_VF101913422значениеячейкиA2184733"/>
  <p:tag name="BOOKMARKEXITNAME" val="xlCreateFormulas_Two_movie_VF101913422значениеячейкиA2191533"/>
  <p:tag name="CAPTIONDISPLAYAREA" val="Fals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4225f6ee-d5d6-4041-bb5c-86fc3de56f2e"/>
  <p:tag name="CAPTIONITEMSYSNAME" val="xlCreateFormulas_Two_movie_VF101913422суммавэтой191633200500"/>
  <p:tag name="BOOKMARKENTRYNAME" val="xlCreateFormulas_Two_movie_VF101913422суммавэтой191633"/>
  <p:tag name="BOOKMARKEXITNAME" val="xlCreateFormulas_Two_movie_VF101913422суммавэтой200500"/>
  <p:tag name="CAPTIONDISPLAYAREA" val="False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1d4c6b9f-1122-46cd-8c53-57b97a87021a"/>
  <p:tag name="CAPTIONITEMSYSNAME" val="xlCreateFormulas_Two_movie_VF101913422Вследующемпримере200600208667"/>
  <p:tag name="BOOKMARKENTRYNAME" val="xlCreateFormulas_Two_movie_VF101913422Вследующемпримере200600"/>
  <p:tag name="BOOKMARKEXITNAME" val="xlCreateFormulas_Two_movie_VF101913422Вследующемпримере208667"/>
  <p:tag name="CAPTIONDISPLAYAREA" val="Fals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c22c284e-5575-4d79-8290-e63d2505c260"/>
  <p:tag name="CAPTIONITEMSYSNAME" val="xlCreateFormulas_Two_movie_VF101913422Сначалавведемчисла.208767220567"/>
  <p:tag name="BOOKMARKENTRYNAME" val="xlCreateFormulas_Two_movie_VF101913422Сначалавведемчисла.208767"/>
  <p:tag name="BOOKMARKEXITNAME" val="xlCreateFormulas_Two_movie_VF101913422Сначалавведемчисла.220567"/>
  <p:tag name="CAPTIONDISPLAYAREA" val="False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7908c6a6-c2a6-49f4-8848-36ee5441539d"/>
  <p:tag name="CAPTIONITEMSYSNAME" val="xlCreateFormulas_Two_movie_VF101913422Теперьвведемформулу.220667222933"/>
  <p:tag name="BOOKMARKENTRYNAME" val="xlCreateFormulas_Two_movie_VF101913422Теперьвведемформулу.220667"/>
  <p:tag name="BOOKMARKEXITNAME" val="xlCreateFormulas_Two_movie_VF101913422Теперьвведемформулу.222933"/>
  <p:tag name="CAPTIONDISPLAYAREA" val="False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9e543454-5f72-4c4e-954b-4d6bbb736093"/>
  <p:tag name="CAPTIONITEMSYSNAME" val="xlCreateFormulas_Two_movie_VF101913422&quot;Равно&quot;,раньшемы223033230667"/>
  <p:tag name="BOOKMARKENTRYNAME" val="xlCreateFormulas_Two_movie_VF101913422&quot;Равно&quot;,раньшемы223033"/>
  <p:tag name="BOOKMARKEXITNAME" val="xlCreateFormulas_Two_movie_VF101913422&quot;Равно&quot;,раньшемы230667"/>
  <p:tag name="CAPTIONDISPLAYAREA" val="Fals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661ac47f-2bd3-403e-b087-b0100e431431"/>
  <p:tag name="CAPTIONITEMSYSNAME" val="xlCreateFormulas_Two_movie_VF101913422Вокругнеепоявилась230767238600"/>
  <p:tag name="BOOKMARKENTRYNAME" val="xlCreateFormulas_Two_movie_VF101913422Вокругнеепоявилась230767"/>
  <p:tag name="BOOKMARKEXITNAME" val="xlCreateFormulas_Two_movie_VF101913422Вокругнеепоявилась238600"/>
  <p:tag name="CAPTIONDISPLAYAREA" val="False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e9bb0f28-fab3-4d92-b809-5931841dc6bc"/>
  <p:tag name="CAPTIONITEMSYSNAME" val="xlCreateFormulas_Two_movie_VF101913422Разделимсодержимоеячейки238700249167"/>
  <p:tag name="BOOKMARKENTRYNAME" val="xlCreateFormulas_Two_movie_VF101913422Разделимсодержимоеячейки238700"/>
  <p:tag name="BOOKMARKEXITNAME" val="xlCreateFormulas_Two_movie_VF101913422Разделимсодержимоеячейки249167"/>
  <p:tag name="CAPTIONDISPLAYAREA" val="False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PTIONID" val="118dd09e-f7a5-493d-885c-7dae193aeef7"/>
  <p:tag name="CAPTIONINTERNALID" val="6bc7ee05-8fc4-4d34-8c5d-7277a095a278"/>
  <p:tag name="CAPTIONITEMSYSNAME" val="xlCreateFormulas_Two_movie_VF101913422азатемприбавим249267260733"/>
  <p:tag name="BOOKMARKENTRYNAME" val="xlCreateFormulas_Two_movie_VF101913422азатемприбавим249267"/>
  <p:tag name="BOOKMARKEXITNAME" val="xlCreateFormulas_Two_movie_VF101913422азатемприбавим260733"/>
  <p:tag name="CAPTIONDISPLAYAREA" val="False"/>
</p:tagLst>
</file>

<file path=ppt/theme/theme1.xml><?xml version="1.0" encoding="utf-8"?>
<a:theme xmlns:a="http://schemas.openxmlformats.org/drawingml/2006/main" name="Office2010_training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2010_training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��< ? x m l   v e r s i o n = " 1 . 0 "   e n c o d i n g = " u t f - 1 6 " ? > < C a p t i o n I t e m s L i s t   x m l n s : x s i = " h t t p : / / w w w . w 3 . o r g / 2 0 0 1 / X M L S c h e m a - i n s t a n c e "   x m l n s : x s d = " h t t p : / / w w w . w 3 . o r g / 2 0 0 1 / X M L S c h e m a " > < I d > e 3 a 5 3 c 4 0 - 4 3 8 a - 4 a d 5 - a c d a - 1 0 4 e 7 a f d c d d c < / I d > < C a p t i o n I t e m s > < C a p t i o n I t e m > < I n t e r n a l I d > c a e 6 c 8 3 0 - 0 a f 3 - 4 7 e 3 - 8 7 6 e - b 0 8 5 0 3 6 a 5 9 b 8 < / I n t e r n a l I d > < N a m e > x l C r e a t e F o r m u l a s _ T h r e e _ m o v i e _ V F 1 0 1 9 1 3 4 2 3 45AL?@82545=A?8A>:6 1 3 3 9 2 0 0 < / N a m e > < T e x t > 45AL  ?@82545=  A?8A>:  8<5=  ?@>402F>2,   < / T e x t > < B o o k M a r k E n t r y N a m e > x l C r e a t e F o r m u l a s _ T h r e e _ m o v i e _ V F 1 0 1 9 1 3 4 2 3 45AL?@82545=A?8A>:6 1 3 3 < / B o o k M a r k E n t r y N a m e > < B o o k M a r k E x i t N a m e > x l C r e a t e F o r m u l a s _ T h r e e _ m o v i e _ V F 1 0 1 9 1 3 4 2 3 45AL?@82545=A?8A>:9 2 0 0 < / B o o k M a r k E x i t N a m e > < B o o k M a r k E n t r y P o s i t i o n > 6 1 3 3 < / B o o k M a r k E n t r y P o s i t i o n > < B o o k M a r k E x i t P o s i t i o n > 9 2 0 0 < / B o o k M a r k E x i t P o s i t i o n > < / C a p t i o n I t e m > < C a p t i o n I t e m > < I n t e r n a l I d > e 2 9 b 6 1 f 3 - a 8 6 c - 4 d 9 7 - b 8 e f - 8 0 7 6 7 6 4 7 f 9 6 c < / I n t e r n a l I d > < N a m e > x l C r e a t e F o r m u l a s _ T h r e e _ m o v i e _ V F 1 0 1 9 1 3 4 2 3 0MB>9 3 0 0 1 4 9 0 0 < / N a m e > < T e x t >   0  MB>  8E  >1J5<K  ?@>406  70  ?5@2CN  =545;N  8  2B>@CN  =545;N.   < / T e x t > < B o o k M a r k E n t r y N a m e > x l C r e a t e F o r m u l a s _ T h r e e _ m o v i e _ V F 1 0 1 9 1 3 4 2 3 0MB>9 3 0 0 < / B o o k M a r k E n t r y N a m e > < B o o k M a r k E x i t N a m e > x l C r e a t e F o r m u l a s _ T h r e e _ m o v i e _ V F 1 0 1 9 1 3 4 2 3 0MB>1 4 9 0 0 < / B o o k M a r k E x i t N a m e > < B o o k M a r k E n t r y P o s i t i o n > 9 3 0 0 < / B o o k M a r k E n t r y P o s i t i o n > < B o o k M a r k E x i t P o s i t i o n > 1 4 9 0 0 < / B o o k M a r k E x i t P o s i t i o n > < / C a p t i o n I t e m > < C a p t i o n I t e m > < I n t e r n a l I d > 7 1 6 0 2 e f 1 - 6 5 3 9 - 4 2 d 0 - 8 4 c 0 - b e 0 4 0 3 8 3 9 5 9 0 < / I n t e r n a l I d > < N a m e > x l C r e a t e F o r m u l a s _ T h r e e _ m o v i e _ V F 1 0 1 9 1 3 4 2 3 5>1E>48<>?>;CG8BL>1I891 5 0 0 0 1 9 7 6 7 < / N a m e > < T e x t > 5>1E>48<>  ?>;CG8BL  >1I89  >1J5<  ?@>406  70  ?5@2CN  =545;N. < / T e x t > < B o o k M a r k E n t r y N a m e > x l C r e a t e F o r m u l a s _ T h r e e _ m o v i e _ V F 1 0 1 9 1 3 4 2 3 5>1E>48<>?>;CG8BL>1I891 5 0 0 0 < / B o o k M a r k E n t r y N a m e > < B o o k M a r k E x i t N a m e > x l C r e a t e F o r m u l a s _ T h r e e _ m o v i e _ V F 1 0 1 9 1 3 4 2 3 5>1E>48<>?>;CG8BL>1I891 9 7 6 7 < / B o o k M a r k E x i t N a m e > < B o o k M a r k E n t r y P o s i t i o n > 1 5 0 0 0 < / B o o k M a r k E n t r y P o s i t i o n > < B o o k M a r k E x i t P o s i t i o n > 1 9 7 6 7 < / B o o k M a r k E x i t P o s i t i o n > < / C a p t i o n I t e m > < C a p t i o n I t e m > < I n t e r n a l I d > b 3 9 4 3 0 6 4 - 2 7 9 d - 4 1 a f - 8 f b c - 8 a c 7 6 3 8 5 9 f 0 f < / I n t e r n a l I d > < N a m e > x l C r e a t e F o r m u l a s _ T h r e e _ m o v i e _ V F 1 0 1 9 1 3 4 2 3 -B>8B>3>2>57=0G5=851 9 8 6 7 2 8 1 6 7 < / N a m e > < T e x t > -B>  8B>3>2>5  7=0G5=85  >G5=L  ?@>AB>  ?>;CG8BL  A  ?><>ILN  ?@54>?@545;5==>9  D>@<C;K,   =07K205<>9  DC=:F859. < / T e x t > < B o o k M a r k E n t r y N a m e > x l C r e a t e F o r m u l a s _ T h r e e _ m o v i e _ V F 1 0 1 9 1 3 4 2 3 -B>8B>3>2>57=0G5=851 9 8 6 7 < / B o o k M a r k E n t r y N a m e > < B o o k M a r k E x i t N a m e > x l C r e a t e F o r m u l a s _ T h r e e _ m o v i e _ V F 1 0 1 9 1 3 4 2 3 -B>8B>3>2>57=0G5=852 8 1 6 7 < / B o o k M a r k E x i t N a m e > < B o o k M a r k E n t r y P o s i t i o n > 1 9 8 6 7 < / B o o k M a r k E n t r y P o s i t i o n > < B o o k M a r k E x i t P o s i t i o n > 2 8 1 6 7 < / B o o k M a r k E x i t P o s i t i o n > < / C a p t i o n I t e m > < C a p t i o n I t e m > < I n t e r n a l I d > c 4 4 6 7 1 6 2 - 3 5 2 f - 4 6 5 0 - 8 0 5 b - 1 5 c b 2 2 d c d b f 4 < / I n t e r n a l I d > < N a m e > x l C r e a t e F o r m u l a s _ T h r e e _ m o v i e _ V F 1 0 1 9 1 3 4 2 3 !59G0AC:070B5;L=0E>48BAO2 8 2 6 7 3 4 2 6 7 < / N a m e > < T e x t > !59G0A  C:070B5;L  =0E>48BAO  2  OG59:5  B 7   2=87C  A?8A:0.   < / T e x t > < B o o k M a r k E n t r y N a m e > x l C r e a t e F o r m u l a s _ T h r e e _ m o v i e _ V F 1 0 1 9 1 3 4 2 3 !59G0AC:070B5;L=0E>48BAO2 8 2 6 7 < / B o o k M a r k E n t r y N a m e > < B o o k M a r k E x i t N a m e > x l C r e a t e F o r m u l a s _ T h r e e _ m o v i e _ V F 1 0 1 9 1 3 4 2 3 !59G0AC:070B5;L=0E>48BAO3 4 2 6 7 < / B o o k M a r k E x i t N a m e > < B o o k M a r k E n t r y P o s i t i o n > 2 8 2 6 7 < / B o o k M a r k E n t r y P o s i t i o n > < B o o k M a r k E x i t P o s i t i o n > 3 4 2 6 7 < / B o o k M a r k E x i t P o s i t i o n > < / C a p t i o n I t e m > < C a p t i o n I t e m > < I n t e r n a l I d > 2 0 5 4 3 1 8 0 - 6 7 3 9 - 4 5 5 1 - 9 7 8 9 - b e e 5 9 a e 2 b 5 f 2 < / I n t e r n a l I d > < N a m e > x l C r e a t e F o r m u l a s _ T h r e e _ m o v i e _ V F 1 0 1 9 1 3 4 2 3 5@5<5AB8<53>=03 4 3 6 7 3 8 4 6 7 < / N a m e > < T e x t > 5@5<5AB8<  53>  =0  ;5=BC,   2  3@C??C  "  540:B8@>20=85" ,   < / T e x t > < B o o k M a r k E n t r y N a m e > x l C r e a t e F o r m u l a s _ T h r e e _ m o v i e _ V F 1 0 1 9 1 3 4 2 3 5@5<5AB8<53>=03 4 3 6 7 < / B o o k M a r k E n t r y N a m e > < B o o k M a r k E x i t N a m e > x l C r e a t e F o r m u l a s _ T h r e e _ m o v i e _ V F 1 0 1 9 1 3 4 2 3 5@5<5AB8<53>=03 8 4 6 7 < / B o o k M a r k E x i t N a m e > < B o o k M a r k E n t r y P o s i t i o n > 3 4 3 6 7 < / B o o k M a r k E n t r y P o s i t i o n > < B o o k M a r k E x i t P o s i t i o n > 3 8 4 6 7 < / B o o k M a r k E x i t P o s i t i o n > < / C a p t i o n I t e m > < C a p t i o n I t e m > < I n t e r n a l I d > 9 7 6 b 0 0 2 f - c 6 6 5 - 4 9 0 9 - 8 c d 8 - d 1 e 1 6 9 6 1 9 b f c < / I n t e r n a l I d > < N a m e > x l C r e a t e F o r m u l a s _ T h r e e _ m o v i e _ V F 1 0 1 9 1 3 4 2 3 070B5<=02545<3 8 5 6 7 4 7 4 6 7 < / N a m e > < T e x t > 0  70B5<  =02545<  =0  MBC  :=>?:C,   :>B>@0O  =07K205BAO  " !C<<0"   8;8  " 2B>AC<<0" ,   8  =06<5<  55. < / T e x t > < B o o k M a r k E n t r y N a m e > x l C r e a t e F o r m u l a s _ T h r e e _ m o v i e _ V F 1 0 1 9 1 3 4 2 3 070B5<=02545<3 8 5 6 7 < / B o o k M a r k E n t r y N a m e > < B o o k M a r k E x i t N a m e > x l C r e a t e F o r m u l a s _ T h r e e _ m o v i e _ V F 1 0 1 9 1 3 4 2 3 070B5<=02545<4 7 4 6 7 < / B o o k M a r k E x i t N a m e > < B o o k M a r k E n t r y P o s i t i o n > 3 8 5 6 7 < / B o o k M a r k E n t r y P o s i t i o n > < B o o k M a r k E x i t P o s i t i o n > 4 7 4 6 7 < / B o o k M a r k E x i t P o s i t i o n > < / C a p t i o n I t e m > < C a p t i o n I t e m > < I n t e r n a l I d > 2 3 4 8 c a 7 2 - f c 3 d - 4 3 1 b - a c 5 3 - a 0 5 8 b e 8 f e 8 0 f < / I n t e r n a l I d > < N a m e > x l C r e a t e F o r m u l a s _ T h r e e _ m o v i e _ V F 1 0 1 9 1 3 4 2 3 !59G0AO>1JOA=N4 7 5 6 7 5 1 9 0 0 < / N a m e > < T e x t > !59G0A  O  >1JOA=N  @07;8G=K5  G0AB8  MB>9  D>@<C;K. < / T e x t > < B o o k M a r k E n t r y N a m e > x l C r e a t e F o r m u l a s _ T h r e e _ m o v i e _ V F 1 0 1 9 1 3 4 2 3 !59G0AO>1JOA=N4 7 5 6 7 < / B o o k M a r k E n t r y N a m e > < B o o k M a r k E x i t N a m e > x l C r e a t e F o r m u l a s _ T h r e e _ m o v i e _ V F 1 0 1 9 1 3 4 2 3 !59G0AO>1JOA=N5 1 9 0 0 < / B o o k M a r k E x i t N a m e > < B o o k M a r k E n t r y P o s i t i o n > 4 7 5 6 7 < / B o o k M a r k E n t r y P o s i t i o n > < B o o k M a r k E x i t P o s i t i o n > 5 1 9 0 0 < / B o o k M a r k E x i t P o s i t i o n > < / C a p t i o n I t e m > < C a p t i o n I t e m > < I n t e r n a l I d > 1 3 1 d 3 d f 1 - 6 7 b 5 - 4 9 1 b - a 5 8 4 - 8 d 1 5 5 1 3 d c 9 3 1 < / I n t e r n a l I d > < N a m e > x l C r e a t e F o r m u l a s _ T h r e e _ m o v i e _ V F 1 0 1 9 1 3 4 2 3 K2848B52K45;8B5;L=CN5 2 0 0 0 5 8 7 3 3 < / N a m e > < T e x t > K  2848B5  2K45;8B5;L=CN  @0<:C,   :>B>@0O  >E20BK205B  2A5  OG59:8,   A>45@60I85AO  2  D>@<C;5,   < / T e x t > < B o o k M a r k E n t r y N a m e > x l C r e a t e F o r m u l a s _ T h r e e _ m o v i e _ V F 1 0 1 9 1 3 4 2 3 K2848B52K45;8B5;L=CN5 2 0 0 0 < / B o o k M a r k E n t r y N a m e > < B o o k M a r k E x i t N a m e > x l C r e a t e F o r m u l a s _ T h r e e _ m o v i e _ V F 1 0 1 9 1 3 4 2 3 K2848B52K45;8B5;L=CN5 8 7 3 3 < / B o o k M a r k E x i t N a m e > < B o o k M a r k E n t r y P o s i t i o n > 5 2 0 0 0 < / B o o k M a r k E n t r y P o s i t i o n > < B o o k M a r k E x i t P o s i t i o n > 5 8 7 3 3 < / B o o k M a r k E x i t P o s i t i o n > < / C a p t i o n I t e m > < C a p t i o n I t e m > < I n t e r n a l I d > 8 3 0 2 a f 9 e - 6 1 2 b - 4 8 1 7 - 9 6 a b - 3 0 2 e a 3 7 9 6 7 7 b < / I n t e r n a l I d > < N a m e > x l C r e a t e F o r m u l a s _ T h r e e _ m o v i e _ V F 1 0 1 9 1 3 4 2 3 0A0<CD>@<C;C5 8 8 3 3 6 6 9 6 7 < / N a m e > < T e x t > 0  A0<C  D>@<C;C  C4>1=55  @0AA<0B@820BL  745AL,   2  AB@>:5  D>@<C;.   73;O=8B5  =0  =55. < / T e x t > < B o o k M a r k E n t r y N a m e > x l C r e a t e F o r m u l a s _ T h r e e _ m o v i e _ V F 1 0 1 9 1 3 4 2 3 0A0<CD>@<C;C5 8 8 3 3 < / B o o k M a r k E n t r y N a m e > < B o o k M a r k E x i t N a m e > x l C r e a t e F o r m u l a s _ T h r e e _ m o v i e _ V F 1 0 1 9 1 3 4 2 3 0A0<CD>@<C;C6 6 9 6 7 < / B o o k M a r k E x i t N a m e > < B o o k M a r k E n t r y P o s i t i o n > 5 8 8 3 3 < / B o o k M a r k E n t r y P o s i t i o n > < B o o k M a r k E x i t P o s i t i o n > 6 6 9 6 7 < / B o o k M a r k E x i t P o s i t i o n > < / C a p t i o n I t e m > < C a p t i o n I t e m > < I n t e r n a l I d > 6 3 9 6 8 a f 5 - 2 b 5 7 - 4 5 4 f - a f 2 8 - 6 0 0 b e d 3 9 e 0 a a < / I n t e r n a l I d > < N a m e > x l C r e a t e F o r m u l a s _ T h r e e _ m o v i e _ V F 1 0 1 9 1 3 4 2 3 =0G0;5845B7=0:6 7 0 6 7 8 1 7 0 0 < / N a m e > < T e x t > =0G0;5  845B  7=0:  @025=AB20,   ?>A:>;L:C  MB>  D>@<C;0,   70B5<     " !#" ,   8<O  DC=:F88,   >B:@K20NI0O  A:>1:0  8  2K@065=85  " B 2 : B 6 " . < / T e x t > < B o o k M a r k E n t r y N a m e > x l C r e a t e F o r m u l a s _ T h r e e _ m o v i e _ V F 1 0 1 9 1 3 4 2 3 =0G0;5845B7=0:6 7 0 6 7 < / B o o k M a r k E n t r y N a m e > < B o o k M a r k E x i t N a m e > x l C r e a t e F o r m u l a s _ T h r e e _ m o v i e _ V F 1 0 1 9 1 3 4 2 3 =0G0;5845B7=0:8 1 7 0 0 < / B o o k M a r k E x i t N a m e > < B o o k M a r k E n t r y P o s i t i o n > 6 7 0 6 7 < / B o o k M a r k E n t r y P o s i t i o n > < B o o k M a r k E x i t P o s i t i o n > 8 1 7 0 0 < / B o o k M a r k E x i t P o s i t i o n > < / C a p t i o n I t e m > < C a p t i o n I t e m > < I n t e r n a l I d > 8 d 6 e f a 0 b - 2 b b e - 4 2 6 4 - 9 2 8 7 - 9 3 5 5 b 2 a 7 d 2 6 1 < / I n t e r n a l I d > < N a m e > x l C r e a t e F o r m u l a s _ T h r e e _ m o v i e _ V F 1 0 1 9 1 3 4 2 3 2>5B>G85>7=0G05B, GB>8 1 8 0 0 8 9 9 3 3 < / N a m e > < T e x t > 2>5B>G85  >7=0G05B,   GB>  2  D>@<C;5  8A?>;L7CNBAO  2A5  OG59:8  A  B 2   ?>  B 6 .   < / T e x t > < B o o k M a r k E n t r y N a m e > x l C r e a t e F o r m u l a s _ T h r e e _ m o v i e _ V F 1 0 1 9 1 3 4 2 3 2>5B>G85>7=0G05B, GB>8 1 8 0 0 < / B o o k M a r k E n t r y N a m e > < B o o k M a r k E x i t N a m e > x l C r e a t e F o r m u l a s _ T h r e e _ m o v i e _ V F 1 0 1 9 1 3 4 2 3 2>5B>G85>7=0G05B, GB>8 9 9 3 3 < / B o o k M a r k E x i t N a m e > < B o o k M a r k E n t r y P o s i t i o n > 8 1 8 0 0 < / B o o k M a r k E n t r y P o s i t i o n > < B o o k M a r k E x i t P o s i t i o n > 8 9 9 3 3 < / B o o k M a r k E x i t P o s i t i o n > < / C a p t i o n I t e m > < C a p t i o n I t e m > < I n t e r n a l I d > e c 3 e e 5 c 2 - d 8 c 2 - 4 3 1 c - a 5 2 a - 2 1 8 e 0 c 4 8 f 9 5 8 < / I n t e r n a l I d > < N a m e > x l C r e a t e F o r m u l a s _ T h r e e _ m o v i e _ V F 1 0 1 9 1 3 4 2 3 0B5<845B70:@K20NI0O9 0 0 3 3 1 0 6 7 0 0 < / N a m e > < T e x t > 0B5<  845B  70:@K20NI0O  A:>1:0.   A5,   GB>  =C6=>  A45;0BL,      MB>  =060BL  :;028HC    8  ?>;CG8BL  8B>3,   @02=K9  " 8 4 2 6 , 9 6 " . < / T e x t > < B o o k M a r k E n t r y N a m e > x l C r e a t e F o r m u l a s _ T h r e e _ m o v i e _ V F 1 0 1 9 1 3 4 2 3 0B5<845B70:@K20NI0O9 0 0 3 3 < / B o o k M a r k E n t r y N a m e > < B o o k M a r k E x i t N a m e > x l C r e a t e F o r m u l a s _ T h r e e _ m o v i e _ V F 1 0 1 9 1 3 4 2 3 0B5<845B70:@K20NI0O1 0 6 7 0 0 < / B o o k M a r k E x i t N a m e > < B o o k M a r k E n t r y P o s i t i o n > 9 0 0 3 3 < / B o o k M a r k E n t r y P o s i t i o n > < B o o k M a r k E x i t P o s i t i o n > 1 0 6 7 0 0 < / B o o k M a r k E x i t P o s i t i o n > < / C a p t i o n I t e m > < C a p t i o n I t e m > < I n t e r n a l I d > e c 1 c a 3 1 e - f f b 5 - 4 f 5 3 - 9 2 a f - 8 6 4 5 d e 3 b c a c 6 < / I n t e r n a l I d > < N a m e > x l C r e a t e F o r m u l a s _ T h r e e _ m o v i e _ V F 1 0 1 9 1 3 4 2 3 "0:8<>1@07><, ?@8;>65=851 0 6 8 0 0 1 1 1 7 0 0 < / N a m e > < T e x t > "0:8<  >1@07><,   ?@8;>65=85  E x c e l   A>740;>  MBC  D>@<C;C< / T e x t > < B o o k M a r k E n t r y N a m e > x l C r e a t e F o r m u l a s _ T h r e e _ m o v i e _ V F 1 0 1 9 1 3 4 2 3 "0:8<>1@07><, ?@8;>65=851 0 6 8 0 0 < / B o o k M a r k E n t r y N a m e > < B o o k M a r k E x i t N a m e > x l C r e a t e F o r m u l a s _ T h r e e _ m o v i e _ V F 1 0 1 9 1 3 4 2 3 "0:8<>1@07><, ?@8;>65=851 1 1 7 0 0 < / B o o k M a r k E x i t N a m e > < B o o k M a r k E n t r y P o s i t i o n > 1 0 6 8 0 0 < / B o o k M a r k E n t r y P o s i t i o n > < B o o k M a r k E x i t P o s i t i o n > 1 1 1 7 0 0 < / B o o k M a r k E x i t P o s i t i o n > < / C a p t i o n I t e m > < C a p t i o n I t e m > < I n t e r n a l I d > a a 8 b 1 c 4 7 - d e a 9 - 4 a 1 c - 9 6 b c - f f a c 4 e d 2 e 9 2 c < / I n t e r n a l I d > < N a m e > x l C r e a t e F o r m u l a s _ T h r e e _ m o v i e _ V F 1 0 1 9 1 3 4 2 3 02B><0B8G5A:8, >B<5=O1 1 1 8 0 0 1 1 7 7 3 3 < / N a m e > < T e x t > 02B><0B8G5A:8,   >B  <5=O  ?>B@51>20;>AL  B>;L:>  =060BL  :=>?:C. < / T e x t > < B o o k M a r k E n t r y N a m e > x l C r e a t e F o r m u l a s _ T h r e e _ m o v i e _ V F 1 0 1 9 1 3 4 2 3 02B><0B8G5A:8, >B<5=O1 1 1 8 0 0 < / B o o k M a r k E n t r y N a m e > < B o o k M a r k E x i t N a m e > x l C r e a t e F o r m u l a s _ T h r e e _ m o v i e _ V F 1 0 1 9 1 3 4 2 3 02B><0B8G5A:8, >B<5=O1 1 7 7 3 3 < / B o o k M a r k E x i t N a m e > < B o o k M a r k E n t r y P o s i t i o n > 1 1 1 8 0 0 < / B o o k M a r k E n t r y P o s i t i o n > < B o o k M a r k E x i t P o s i t i o n > 1 1 7 7 3 3 < / B o o k M a r k E x i t P o s i t i o n > < / C a p t i o n I t e m > < C a p t i o n I t e m > < I n t e r n a l I d > a 7 6 c 0 6 7 2 - 8 e f e - 4 5 3 4 - 8 b 8 d - f f 5 8 b 5 5 8 c 2 f 2 < / I n t e r n a l I d > < N a m e > x l C r e a t e F o r m u l a s _ T h r e e _ m o v i e _ V F 1 0 1 9 1 3 4 2 3 4=0:>DC=:F8N!#1 1 7 8 3 3 1 2 3 8 6 7 < / N a m e > < T e x t > 4=0:>  DC=:F8N  !#  B0:65  <>6=>  8A?>;L7>20BL  A0<>AB>OB5;L=>.   K< / T e x t > < B o o k M a r k E n t r y N a m e > x l C r e a t e F o r m u l a s _ T h r e e _ m o v i e _ V F 1 0 1 9 1 3 4 2 3 4=0:>DC=:F8N!#1 1 7 8 3 3 < / B o o k M a r k E n t r y N a m e > < B o o k M a r k E x i t N a m e > x l C r e a t e F o r m u l a s _ T h r e e _ m o v i e _ V F 1 0 1 9 1 3 4 2 3 4=0:>DC=:F8N!#1 2 3 8 6 7 < / B o o k M a r k E x i t N a m e > < B o o k M a r k E n t r y P o s i t i o n > 1 1 7 8 3 3 < / B o o k M a r k E n t r y P o s i t i o n > < B o o k M a r k E x i t P o s i t i o n > 1 2 3 8 6 7 < / B o o k M a r k E x i t P o s i t i o n > < / C a p t i o n I t e m > < C a p t i o n I t e m > < I n t e r n a l I d > b 9 3 e f 7 a e - e 5 1 6 - 4 c 6 1 - a 2 4 5 - 5 d a f 2 2 8 b 7 b d 2 < / I n t e r n a l I d > < N a m e > x l C r e a t e F o r m u l a s _ T h r e e _ m o v i e _ V F 1 0 1 9 1 3 4 2 3 B0:8?>ABC?8<, 1 2 3 9 6 7 1 2 9 4 3 3 < / N a m e > < T e x t > B0:  8  ?>ABC?8<,   GB>1K  ?>;CG8BL  >1I89  >1J5<  ?@>406  70  ?5@2CN  =545;N, < / T e x t > < B o o k M a r k E n t r y N a m e > x l C r e a t e F o r m u l a s _ T h r e e _ m o v i e _ V F 1 0 1 9 1 3 4 2 3 B0:8?>ABC?8<, 1 2 3 9 6 7 < / B o o k M a r k E n t r y N a m e > < B o o k M a r k E x i t N a m e > x l C r e a t e F o r m u l a s _ T h r e e _ m o v i e _ V F 1 0 1 9 1 3 4 2 3 B0:8?>ABC?8<, 1 2 9 4 3 3 < / B o o k M a r k E x i t N a m e > < B o o k M a r k E n t r y P o s i t i o n > 1 2 3 9 6 7 < / B o o k M a r k E n t r y P o s i t i o n > < B o o k M a r k E x i t P o s i t i o n > 1 2 9 4 3 3 < / B o o k M a r k E x i t P o s i t i o n > < / C a p t i o n I t e m > < C a p t i o n I t e m > < I n t e r n a l I d > 4 b 9 a 7 f 8 d - 6 7 5 e - 4 7 e 1 - a 5 8 0 - f a 2 a 7 7 0 1 f 7 4 7 < / I n t e r n a l I d > < N a m e > x l C r e a t e F o r m u l a s _ T h r e e _ m o v i e _ V F 1 0 1 9 1 3 4 2 3 8A:;NG8287@0AG5B01 2 9 5 3 3 1 3 5 8 0 0 < / N a m e > < T e x t > 8A:;NG82  87  @0AG5B0  40==K5  >  ?@>4060E  @5E>20  8  >AB5@8=>9. < / T e x t > < B o o k M a r k E n t r y N a m e > x l C r e a t e F o r m u l a s _ T h r e e _ m o v i e _ V F 1 0 1 9 1 3 4 2 3 8A:;NG8287@0AG5B01 2 9 5 3 3 < / B o o k M a r k E n t r y N a m e > < B o o k M a r k E x i t N a m e > x l C r e a t e F o r m u l a s _ T h r e e _ m o v i e _ V F 1 0 1 9 1 3 4 2 3 8A:;NG8287@0AG5B01 3 5 8 0 0 < / B o o k M a r k E x i t N a m e > < B o o k M a r k E n t r y P o s i t i o n > 1 2 9 5 3 3 < / B o o k M a r k E n t r y P o s i t i o n > < B o o k M a r k E x i t P o s i t i o n > 1 3 5 8 0 0 < / B o o k M a r k E x i t P o s i t i o n > < / C a p t i o n I t e m > < C a p t i o n I t e m > < I n t e r n a l I d > 3 7 a 2 0 a 6 0 - 2 2 a a - 4 a a 4 - b 5 4 0 - 3 0 8 0 f 5 5 2 a 4 4 6 < / I n t e r n a l I d > < N a m e > x l C r e a t e F o r m u l a s _ T h r e e _ m o v i e _ V F 1 0 1 9 1 3 4 2 3 ;OMB>3>22545<1 3 5 9 0 0 1 4 2 8 0 0 < / N a m e > < T e x t > ;O  MB>3>  22545<  7=0:  @025=AB20,   2A?><=8<,   GB>  DC=:F8O  =07K205BAO  " !#" ,   < / T e x t > < B o o k M a r k E n t r y N a m e > x l C r e a t e F o r m u l a s _ T h r e e _ m o v i e _ V F 1 0 1 9 1 3 4 2 3 ;OMB>3>22545<1 3 5 9 0 0 < / B o o k M a r k E n t r y N a m e > < B o o k M a r k E x i t N a m e > x l C r e a t e F o r m u l a s _ T h r e e _ m o v i e _ V F 1 0 1 9 1 3 4 2 3 ;OMB>3>22545<1 4 2 8 0 0 < / B o o k M a r k E x i t N a m e > < B o o k M a r k E n t r y P o s i t i o n > 1 3 5 9 0 0 < / B o o k M a r k E n t r y P o s i t i o n > < B o o k M a r k E x i t P o s i t i o n > 1 4 2 8 0 0 < / B o o k M a r k E x i t P o s i t i o n > < / C a p t i o n I t e m > < C a p t i o n I t e m > < I n t e r n a l I d > e 0 0 1 6 a a 6 - d d a 6 - 4 6 c 4 - b 4 f 0 - e f e b 7 3 0 0 a 2 0 c < / I n t e r n a l I d > < N a m e > x l C r e a t e F o r m u l a s _ T h r e e _ m o v i e _ V F 1 0 1 9 1 3 4 2 3 822545<551 4 2 9 0 0 1 4 8 5 6 7 < / N a m e > < T e x t > 8  22545<  55  8<O,   0  70B5<  >B:@K20NICN  A:>1:C. < / T e x t > < B o o k M a r k E n t r y N a m e > x l C r e a t e F o r m u l a s _ T h r e e _ m o v i e _ V F 1 0 1 9 1 3 4 2 3 822545<551 4 2 9 0 0 < / B o o k M a r k E n t r y N a m e > < B o o k M a r k E x i t N a m e > x l C r e a t e F o r m u l a s _ T h r e e _ m o v i e _ V F 1 0 1 9 1 3 4 2 3 822545<551 4 8 5 6 7 < / B o o k M a r k E x i t N a m e > < B o o k M a r k E n t r y P o s i t i o n > 1 4 2 9 0 0 < / B o o k M a r k E n t r y P o s i t i o n > < B o o k M a r k E x i t P o s i t i o n > 1 4 8 5 6 7 < / B o o k M a r k E x i t P o s i t i o n > < / C a p t i o n I t e m > < C a p t i o n I t e m > < I n t e r n a l I d > f 3 4 1 d f b 0 - 1 4 a c - 4 c f 1 - a c 8 5 - 6 b f 3 1 3 7 f 3 8 9 f < / I n t e r n a l I d > < N a m e > x l C r e a t e F o r m u l a s _ T h r e e _ m o v i e _ V F 1 0 1 9 1 3 4 2 3 0<=5=C6=K1 4 8 6 6 7 1 5 6 9 0 0 < / N a m e > < T e x t > 0<  =5  =C6=K  40==K5  ?>  @5E>2C,   =>  =C6=K  40==K5  ?>  5A>F:><C.   K45;8<  MBC  OG59:C. < / T e x t > < B o o k M a r k E n t r y N a m e > x l C r e a t e F o r m u l a s _ T h r e e _ m o v i e _ V F 1 0 1 9 1 3 4 2 3 0<=5=C6=K1 4 8 6 6 7 < / B o o k M a r k E n t r y N a m e > < B o o k M a r k E x i t N a m e > x l C r e a t e F o r m u l a s _ T h r e e _ m o v i e _ V F 1 0 1 9 1 3 4 2 3 0<=5=C6=K1 5 6 9 0 0 < / B o o k M a r k E x i t N a m e > < B o o k M a r k E n t r y P o s i t i o n > 1 4 8 6 6 7 < / B o o k M a r k E n t r y P o s i t i o n > < B o o k M a r k E x i t P o s i t i o n > 1 5 6 9 0 0 < / B o o k M a r k E x i t P o s i t i o n > < / C a p t i o n I t e m > < C a p t i o n I t e m > < I n t e r n a l I d > e f 9 6 1 9 7 8 - b 4 c c - 4 f 4 4 - b 9 a a - e 2 a a d 4 8 8 e 8 e 6 < / I n t e r n a l I d > < N a m e > x l C r e a t e F o r m u l a s _ T h r e e _ m o v i e _ V F 1 0 1 9 1 3 4 2 3 0<B0:65=C6=K1 5 7 0 0 0 1 6 1 8 6 7 < / N a m e > < T e x t > 0<  B0:65  =C6=K  40==K5  ?>  <5;LG5=:>.   ;O  MB>3>  ?5@5B0I8<< / T e x t > < B o o k M a r k E n t r y N a m e > x l C r e a t e F o r m u l a s _ T h r e e _ m o v i e _ V F 1 0 1 9 1 3 4 2 3 0<B0:65=C6=K1 5 7 0 0 0 < / B o o k M a r k E n t r y N a m e > < B o o k M a r k E x i t N a m e > x l C r e a t e F o r m u l a s _ T h r e e _ m o v i e _ V F 1 0 1 9 1 3 4 2 3 0<B0:65=C6=K1 6 1 8 6 7 < / B o o k M a r k E x i t N a m e > < B o o k M a r k E n t r y P o s i t i o n > 1 5 7 0 0 0 < / B o o k M a r k E n t r y P o s i t i o n > < B o o k M a r k E x i t P o s i t i o n > 1 6 1 8 6 7 < / B o o k M a r k E x i t P o s i t i o n > < / C a p t i o n I t e m > < C a p t i o n I t e m > < I n t e r n a l I d > 1 5 4 9 7 0 c 1 - b 1 a 7 - 4 4 2 b - 8 d f b - 1 a a 9 0 c 9 e f 1 0 4 < / I n t e r n a l I d > < N a m e > x l C r e a t e F o r m u l a s _ T h r e e _ m o v i e _ V F 1 0 1 9 1 3 4 2 3 @0<:C=0OG59:C1 6 1 9 6 7 1 7 0 5 6 7 < / N a m e > < T e x t > @0<:C  =0  OG59:C  =865,   8  2  D>@<C;5  ?>O28BAO  2K@065=85  " B 3 : B 4 " , < / T e x t > < B o o k M a r k E n t r y N a m e > x l C r e a t e F o r m u l a s _ T h r e e _ m o v i e _ V F 1 0 1 9 1 3 4 2 3 @0<:C=0OG59:C1 6 1 9 6 7 < / B o o k M a r k E n t r y N a m e > < B o o k M a r k E x i t N a m e > x l C r e a t e F o r m u l a s _ T h r e e _ m o v i e _ V F 1 0 1 9 1 3 4 2 3 @0<:C=0OG59:C1 7 0 5 6 7 < / B o o k M a r k E x i t N a m e > < B o o k M a r k E n t r y P o s i t i o n > 1 6 1 9 6 7 < / B o o k M a r k E n t r y P o s i t i o n > < B o o k M a r k E x i t P o s i t i o n > 1 7 0 5 6 7 < / B o o k M a r k E x i t P o s i t i o n > < / C a p t i o n I t e m > < C a p t i o n I t e m > < I n t e r n a l I d > 9 5 d 8 1 f 8 b - c 3 3 4 - 4 d 9 2 - 9 c 6 e - a c 2 b 6 6 f f 4 7 f 7 < / I n t e r n a l I d > < N a m e > x l C r e a t e F o r m u l a s _ T h r e e _ m o v i e _ V F 1 0 1 9 1 3 4 2 3 C:07K20NI55, GB>21 7 0 6 6 7 1 7 6 8 0 0 < / N a m e > < T e x t > C:07K20NI55,   GB>  2  @0AG5B0E  1C4CB  8A?>;L7>20BLAO  >15  OG59:8. < / T e x t > < B o o k M a r k E n t r y N a m e > x l C r e a t e F o r m u l a s _ T h r e e _ m o v i e _ V F 1 0 1 9 1 3 4 2 3 C:07K20NI55, GB>21 7 0 6 6 7 < / B o o k M a r k E n t r y N a m e > < B o o k M a r k E x i t N a m e > x l C r e a t e F o r m u l a s _ T h r e e _ m o v i e _ V F 1 0 1 9 1 3 4 2 3 C:07K20NI55, GB>21 7 6 8 0 0 < / B o o k M a r k E x i t N a m e > < B o o k M a r k E n t r y P o s i t i o n > 1 7 0 6 6 7 < / B o o k M a r k E n t r y P o s i t i o n > < B o o k M a r k E x i t P o s i t i o n > 1 7 6 8 0 0 < / B o o k M a r k E x i t P o s i t i o n > < / C a p t i o n I t e m > < C a p t i o n I t e m > < I n t e r n a l I d > c f f 8 1 f 7 9 - b 7 8 5 - 4 f 8 e - b a 9 b - d e 5 4 b e 8 6 0 1 6 e < / I n t e r n a l I d > < N a m e > x l C r e a t e F o r m u l a s _ T h r e e _ m o v i e _ V F 1 0 1 9 1 3 4 2 3 -B>>4=0G0ABL1 7 6 9 0 0 1 7 9 5 6 7 < / N a m e > < T e x t > -B>  >4=0  G0ABL  0@3C<5=B0  D>@<C;K. < / T e x t > < B o o k M a r k E n t r y N a m e > x l C r e a t e F o r m u l a s _ T h r e e _ m o v i e _ V F 1 0 1 9 1 3 4 2 3 -B>>4=0G0ABL1 7 6 9 0 0 < / B o o k M a r k E n t r y N a m e > < B o o k M a r k E x i t N a m e > x l C r e a t e F o r m u l a s _ T h r e e _ m o v i e _ V F 1 0 1 9 1 3 4 2 3 -B>>4=0G0ABL1 7 9 5 6 7 < / B o o k M a r k E x i t N a m e > < B o o k M a r k E n t r y P o s i t i o n > 1 7 6 9 0 0 < / B o o k M a r k E n t r y P o s i t i o n > < B o o k M a r k E x i t P o s i t i o n > 1 7 9 5 6 7 < / B o o k M a r k E x i t P o s i t i o n > < / C a p t i o n I t e m > < C a p t i o n I t e m > < I n t e r n a l I d > 5 e d 6 a 0 4 5 - 1 b d 2 - 4 a 0 0 - 8 1 4 b - 4 d 4 c e 9 0 c e 8 0 7 < / I n t e r n a l I d > < N a m e > x l C r e a t e F o r m u l a s _ T h r e e _ m o v i e _ V F 1 0 1 9 1 3 4 2 3 'B>1K>B45;8BLMBC1 7 9 6 6 7 1 8 5 5 0 0 < / N a m e > < T e x t > 'B>1K  >B45;8BL  MBC  G0ABL  D>@<C;K  >B  A;54CNI53>  0@3C<5=B0,   22545<  B>G:C  A  70?OB>9.   < / T e x t > < B o o k M a r k E n t r y N a m e > x l C r e a t e F o r m u l a s _ T h r e e _ m o v i e _ V F 1 0 1 9 1 3 4 2 3 'B>1K>B45;8BLMBC1 7 9 6 6 7 < / B o o k M a r k E n t r y N a m e > < B o o k M a r k E x i t N a m e > x l C r e a t e F o r m u l a s _ T h r e e _ m o v i e _ V F 1 0 1 9 1 3 4 2 3 'B>1K>B45;8BLMBC1 8 5 5 0 0 < / B o o k M a r k E x i t N a m e > < B o o k M a r k E n t r y P o s i t i o n > 1 7 9 6 6 7 < / B o o k M a r k E n t r y P o s i t i o n > < B o o k M a r k E x i t P o s i t i o n > 1 8 5 5 0 0 < / B o o k M a r k E x i t P o s i t i o n > < / C a p t i o n I t e m > < C a p t i o n I t e m > < I n t e r n a l I d > 4 7 8 e 2 0 f 9 - a 0 7 5 - 4 8 0 0 - a d d 3 - 6 9 5 3 2 d 2 c 7 f 0 0 < / I n t e r n a l I d > < N a m e > x l C r e a t e F o r m u l a s _ T h r e e _ m o v i e _ V F 1 0 1 9 1 3 4 2 3 "5?5@L=0<=C6=K1 8 5 6 0 0 1 9 4 9 6 7 < / N a m e > < T e x t > "5?5@L  =0<  =C6=K  40==K5  ?>  ?@>4060<  ;L8=>9.   K45;8<  MBC  OG59:C,   B 6 ,   8  >=0  4>1028BAO  2  D>@<C;C.   < / T e x t > < B o o k M a r k E n t r y N a m e > x l C r e a t e F o r m u l a s _ T h r e e _ m o v i e _ V F 1 0 1 9 1 3 4 2 3 "5?5@L=0<=C6=K1 8 5 6 0 0 < / B o o k M a r k E n t r y N a m e > < B o o k M a r k E x i t N a m e > x l C r e a t e F o r m u l a s _ T h r e e _ m o v i e _ V F 1 0 1 9 1 3 4 2 3 "5?5@L=0<=C6=K1 9 4 9 6 7 < / B o o k M a r k E x i t N a m e > < B o o k M a r k E n t r y P o s i t i o n > 1 8 5 6 0 0 < / B o o k M a r k E n t r y P o s i t i o n > < B o o k M a r k E x i t P o s i t i o n > 1 9 4 9 6 7 < / B o o k M a r k E x i t P o s i t i o n > < / C a p t i o n I t e m > < C a p t i o n I t e m > < I n t e r n a l I d > 3 a 6 9 2 7 a c - f 3 c 8 - 4 f d 1 - 9 7 8 1 - f 2 4 6 0 a f 7 1 8 8 5 < / I n t e r n a l I d > < N a m e > x l C r e a t e F o r m u l a s _ T h r e e _ m o v i e _ V F 1 0 1 9 1 3 4 2 3 >A;5MB>3>22545<1 9 5 0 6 7 2 0 0 8 6 7 < / N a m e > < T e x t > >A;5  MB>3>  22545<  70:@K20NICN  A:>1:C  8  =06<5<  :;028HC  . < / T e x t > < B o o k M a r k E n t r y N a m e > x l C r e a t e F o r m u l a s _ T h r e e _ m o v i e _ V F 1 0 1 9 1 3 4 2 3 >A;5MB>3>22545<1 9 5 0 6 7 < / B o o k M a r k E n t r y N a m e > < B o o k M a r k E x i t N a m e > x l C r e a t e F o r m u l a s _ T h r e e _ m o v i e _ V F 1 0 1 9 1 3 4 2 3 >A;5MB>3>22545<2 0 0 8 6 7 < / B o o k M a r k E x i t N a m e > < B o o k M a r k E n t r y P o s i t i o n > 1 9 5 0 6 7 < / B o o k M a r k E n t r y P o s i t i o n > < B o o k M a r k E x i t P o s i t i o n > 2 0 0 8 6 7 < / B o o k M a r k E x i t P o s i t i o n > < / C a p t i o n I t e m > < C a p t i o n I t e m > < I n t e r n a l I d > f e 9 0 4 a c 9 - 1 a 3 1 - 4 8 6 e - b 4 b 7 - 0 a f 3 5 8 1 1 d d 6 9 < / I n t e r n a l I d > < N a m e > x l C r e a t e F o r m u l a s _ T h r e e _ m o v i e _ V F 1 0 1 9 1 3 4 2 3 "0:8<>1@07><, =52 0 0 9 6 7 2 1 3 1 0 0 < / N a m e > < T e x t > "0:8<  >1@07><,   =5  AG8B0O  @5E>20  8  >AB5@8=>9,   >1I89  >1J5<  ?@>406  70  ?5@2CN  =545;N  A>AB02;O5B  " 7 0 1 3 , 9 0 " . < / T e x t > < B o o k M a r k E n t r y N a m e > x l C r e a t e F o r m u l a s _ T h r e e _ m o v i e _ V F 1 0 1 9 1 3 4 2 3 "0:8<>1@07><, =52 0 0 9 6 7 < / B o o k M a r k E n t r y N a m e > < B o o k M a r k E x i t N a m e > x l C r e a t e F o r m u l a s _ T h r e e _ m o v i e _ V F 1 0 1 9 1 3 4 2 3 "0:8<>1@07><, =52 1 3 1 0 0 < / B o o k M a r k E x i t N a m e > < B o o k M a r k E n t r y P o s i t i o n > 2 0 0 9 6 7 < / B o o k M a r k E n t r y P o s i t i o n > < B o o k M a r k E x i t P o s i t i o n > 2 1 3 1 0 0 < / B o o k M a r k E x i t P o s i t i o n > < / C a p t i o n I t e m > < C a p t i o n I t e m > < I n t e r n a l I d > d 0 3 f a 8 4 c - 3 1 7 8 - 4 f e 8 - 8 3 c 1 - 4 c 9 d 0 5 3 a b 1 3 f < / I n t e r n a l I d > < N a m e > x l C r e a t e F o r m u l a s _ T h r e e _ m o v i e _ V F 1 0 1 9 1 3 4 2 3 B5?5@L@0AA<>B@8<2 1 3 2 0 0 2 1 6 7 3 3 < / N a m e > < T e x t >   B5?5@L  @0AA<>B@8<  5I5  >4=C  DC=:F8N. < / T e x t > < B o o k M a r k E n t r y N a m e > x l C r e a t e F o r m u l a s _ T h r e e _ m o v i e _ V F 1 0 1 9 1 3 4 2 3 B5?5@L@0AA<>B@8<2 1 3 2 0 0 < / B o o k M a r k E n t r y N a m e > < B o o k M a r k E x i t N a m e > x l C r e a t e F o r m u l a s _ T h r e e _ m o v i e _ V F 1 0 1 9 1 3 4 2 3 B5?5@L@0AA<>B@8<2 1 6 7 3 3 < / B o o k M a r k E x i t N a m e > < B o o k M a r k E n t r y P o s i t i o n > 2 1 3 2 0 0 < / B o o k M a r k E n t r y P o s i t i o n > < B o o k M a r k E x i t P o s i t i o n > 2 1 6 7 3 3 < / B o o k M a r k E x i t P o s i t i o n > < / C a p t i o n I t e m > < C a p t i o n I t e m > < I n t e r n a l I d > 8 f 9 1 d a b 2 - c 7 3 c - 4 a 0 2 - b 9 2 f - b d d 2 4 9 1 2 2 f 7 3 < / I n t e r n a l I d > < N a m e > x l C r e a t e F o r m u l a s _ T h r e e _ m o v i e _ V F 1 0 1 9 1 3 4 2 3 $>@<C;K<>6=>8A?>;L7>20BL2 1 6 8 3 3 2 2 3 7 6 7 < / N a m e > < T e x t > $>@<C;K  <>6=>  8A?>;L7>20BL  =5  B>;L:>  2  A0<><  =87C  A?8A:0  G8A5;,   =>  8  A1>:C,   2  AB@>:5. < / T e x t > < B o o k M a r k E n t r y N a m e > x l C r e a t e F o r m u l a s _ T h r e e _ m o v i e _ V F 1 0 1 9 1 3 4 2 3 $>@<C;K<>6=>8A?>;L7>20BL2 1 6 8 3 3 < / B o o k M a r k E n t r y N a m e > < B o o k M a r k E x i t N a m e > x l C r e a t e F o r m u l a s _ T h r e e _ m o v i e _ V F 1 0 1 9 1 3 4 2 3 $>@<C;K<>6=>8A?>;L7>20BL2 2 3 7 6 7 < / B o o k M a r k E x i t N a m e > < B o o k M a r k E n t r y P o s i t i o n > 2 1 6 8 3 3 < / B o o k M a r k E n t r y P o s i t i o n > < B o o k M a r k E x i t P o s i t i o n > 2 2 3 7 6 7 < / B o o k M a r k E x i t P o s i t i o n > < / C a p t i o n I t e m > < C a p t i o n I t e m > < I n t e r n a l I d > b 8 c c 7 7 7 c - a a b b - 4 8 0 4 - b a 6 7 - 6 2 1 2 1 1 c b c 3 c 0 < / I n t e r n a l I d > < N a m e > x l C r e a t e F o r m u l a s _ T h r e e _ m o v i e _ V F 1 0 1 9 1 3 4 2 3 MB><?@8<5@52 2 3 8 6 7 2 3 1 6 6 7 < / N a m e > < T e x t >   MB><  ?@8<5@5  ?>;CG8<  A@54=89  >1J5<  ?@>406  70  ?5@2CN  8  2B>@CN  =545;N  4;O  @5E>20. < / T e x t > < B o o k M a r k E n t r y N a m e > x l C r e a t e F o r m u l a s _ T h r e e _ m o v i e _ V F 1 0 1 9 1 3 4 2 3 MB><?@8<5@52 2 3 8 6 7 < / B o o k M a r k E n t r y N a m e > < B o o k M a r k E x i t N a m e > x l C r e a t e F o r m u l a s _ T h r e e _ m o v i e _ V F 1 0 1 9 1 3 4 2 3 MB><?@8<5@52 3 1 6 6 7 < / B o o k M a r k E x i t N a m e > < B o o k M a r k E n t r y P o s i t i o n > 2 2 3 8 6 7 < / B o o k M a r k E n t r y P o s i t i o n > < B o o k M a r k E x i t P o s i t i o n > 2 3 1 6 6 7 < / B o o k M a r k E x i t P o s i t i o n > < / C a p t i o n I t e m > < C a p t i o n I t e m > < I n t e r n a l I d > c 9 3 e f 9 6 5 - c 5 f 9 - 4 6 7 3 - 9 6 4 a - 8 d f d d e 6 0 6 b e 1 < / I n t e r n a l I d > < N a m e > x l C r e a t e F o r m u l a s _ T h r e e _ m o v i e _ V F 1 0 1 9 1 3 4 2 3 K45;8<OG59:CD 2 2 3 1 7 6 7 2 3 9 5 3 3 < / N a m e > < T e x t > K45;8<  OG59:C  D 2   @O4><  A  MB8<8  42C<O  G8A;0<8.   5@=5<AO  :  3@C??5  "  540:B8@>20=85"   < / T e x t > < B o o k M a r k E n t r y N a m e > x l C r e a t e F o r m u l a s _ T h r e e _ m o v i e _ V F 1 0 1 9 1 3 4 2 3 K45;8<OG59:CD 2 2 3 1 7 6 7 < / B o o k M a r k E n t r y N a m e > < B o o k M a r k E x i t N a m e > x l C r e a t e F o r m u l a s _ T h r e e _ m o v i e _ V F 1 0 1 9 1 3 4 2 3 K45;8<OG59:CD 2 2 3 9 5 3 3 < / B o o k M a r k E x i t N a m e > < B o o k M a r k E n t r y P o s i t i o n > 2 3 1 7 6 7 < / B o o k M a r k E n t r y P o s i t i o n > < B o o k M a r k E x i t P o s i t i o n > 2 3 9 5 3 3 < / B o o k M a r k E x i t P o s i t i o n > < / C a p t i o n I t e m > < C a p t i o n I t e m > < I n t e r n a l I d > 5 f 1 4 d 4 3 d - 5 7 3 d - 4 7 2 1 - 8 0 7 e - c 8 0 e 9 c 1 b 8 b 7 5 < / I n t e r n a l I d > < N a m e > x l C r e a t e F o r m u l a s _ T h r e e _ m o v i e _ V F 1 0 1 9 1 3 4 2 3 8:=>?:5" 2B>AC<<0" . 2 3 9 6 3 3 2 4 9 2 0 0 < / N a m e > < T e x t > 8  :=>?:5  " 2B>AC<<0" .   >  =0  MB>B  @07  =06<5<  AB@5;:C.     >B:@K2H5<AO  A?8A:5  5ABL  DC=:F8O  " !C<<0" ,   < / T e x t > < B o o k M a r k E n t r y N a m e > x l C r e a t e F o r m u l a s _ T h r e e _ m o v i e _ V F 1 0 1 9 1 3 4 2 3 8:=>?:5" 2B>AC<<0" . 2 3 9 6 3 3 < / B o o k M a r k E n t r y N a m e > < B o o k M a r k E x i t N a m e > x l C r e a t e F o r m u l a s _ T h r e e _ m o v i e _ V F 1 0 1 9 1 3 4 2 3 8:=>?:5" 2B>AC<<0" . 2 4 9 2 0 0 < / B o o k M a r k E x i t N a m e > < B o o k M a r k E n t r y P o s i t i o n > 2 3 9 6 3 3 < / B o o k M a r k E n t r y P o s i t i o n > < B o o k M a r k E x i t P o s i t i o n > 2 4 9 2 0 0 < / B o o k M a r k E x i t P o s i t i o n > < / C a p t i o n I t e m > < C a p t i o n I t e m > < I n t e r n a l I d > 9 b 3 f 7 f b 6 - f 5 e 6 - 4 e e 6 - b f 5 e - a f e 5 e 5 f 3 8 d 5 f < / I n t e r n a l I d > < N a m e > x l C r e a t e F o r m u l a s _ T h r e e _ m o v i e _ V F 1 0 1 9 1 3 4 2 3 0B0:65" !@54=55" . 2 4 9 3 0 0 2 6 3 5 6 7 < / N a m e > < T e x t > 0  B0:65  " !@54=55" .   K15@5<  MBC  DC=:F8N.   >:@C3  42CE  OG55:,   8A?>;L7C5<KE  2  D>@<C;5,   " B 2 : C 2 " ,   ?>O28BAO  2K45;8B5;L=0O  @0<:0. < / T e x t > < B o o k M a r k E n t r y N a m e > x l C r e a t e F o r m u l a s _ T h r e e _ m o v i e _ V F 1 0 1 9 1 3 4 2 3 0B0:65" !@54=55" . 2 4 9 3 0 0 < / B o o k M a r k E n t r y N a m e > < B o o k M a r k E x i t N a m e > x l C r e a t e F o r m u l a s _ T h r e e _ m o v i e _ V F 1 0 1 9 1 3 4 2 3 0B0:65" !@54=55" . 2 6 3 5 6 7 < / B o o k M a r k E x i t N a m e > < B o o k M a r k E n t r y P o s i t i o n > 2 4 9 3 0 0 < / B o o k M a r k E n t r y P o s i t i o n > < B o o k M a r k E x i t P o s i t i o n > 2 6 3 5 6 7 < / B o o k M a r k E x i t P o s i t i o n > < / C a p t i o n I t e m > < C a p t i o n I t e m > < I n t e r n a l I d > 4 a 4 a c 0 7 a - c 7 a 9 - 4 a 9 a - a f 6 f - 9 1 4 3 c 4 c 2 7 6 3 8 < / I n t e r n a l I d > < N a m e > x l C r e a t e F o r m u l a s _ T h r e e _ m o v i e _ V F 1 0 1 9 1 3 4 2 3 $>@<C;0?@8<5B2842 6 3 6 6 7 2 7 0 3 6 7 < / N a m e > < T e x t > $>@<C;0  ?@8<5B  284  " = ! '" .   -B>  8<O  DC=:F88,   :>B>@CN  <K< / T e x t > < B o o k M a r k E n t r y N a m e > x l C r e a t e F o r m u l a s _ T h r e e _ m o v i e _ V F 1 0 1 9 1 3 4 2 3 $>@<C;0?@8<5B2842 6 3 6 6 7 < / B o o k M a r k E n t r y N a m e > < B o o k M a r k E x i t N a m e > x l C r e a t e F o r m u l a s _ T h r e e _ m o v i e _ V F 1 0 1 9 1 3 4 2 3 $>@<C;0?@8<5B2842 7 0 3 6 7 < / B o o k M a r k E x i t N a m e > < B o o k M a r k E n t r y P o s i t i o n > 2 6 3 6 6 7 < / B o o k M a r k E n t r y P o s i t i o n > < B o o k M a r k E x i t P o s i t i o n > 2 7 0 3 6 7 < / B o o k M a r k E x i t P o s i t i o n > < / C a p t i o n I t e m > < C a p t i o n I t e m > < I n t e r n a l I d > e 7 f 9 1 f f 7 - 8 a 8 5 - 4 e a 9 - b 6 2 3 - e 6 8 0 c 4 4 3 a 9 6 7 < / I n t e r n a l I d > < N a m e > x l C r e a t e F o r m u l a s _ T h r e e _ m o v i e _ V F 1 0 1 9 1 3 4 2 3 B>;L:>GB>8A?>;L7>20;8. 2 7 0 4 6 7 2 8 0 0 0 0 < / N a m e > < T e x t > B>;L:>  GB>  8A?>;L7>20;8.   06<5<  :;028HC    8  ?>;CG8<  A@54=55     " 7 2 4 , 1 0 " . < / T e x t > < B o o k M a r k E n t r y N a m e > x l C r e a t e F o r m u l a s _ T h r e e _ m o v i e _ V F 1 0 1 9 1 3 4 2 3 B>;L:>GB>8A?>;L7>20;8. 2 7 0 4 6 7 < / B o o k M a r k E n t r y N a m e > < B o o k M a r k E x i t N a m e > x l C r e a t e F o r m u l a s _ T h r e e _ m o v i e _ V F 1 0 1 9 1 3 4 2 3 B>;L:>GB>8A?>;L7>20;8. 2 8 0 0 0 0 < / B o o k M a r k E x i t N a m e > < B o o k M a r k E n t r y P o s i t i o n > 2 7 0 4 6 7 < / B o o k M a r k E n t r y P o s i t i o n > < B o o k M a r k E x i t P o s i t i o n > 2 8 0 0 0 0 < / B o o k M a r k E x i t P o s i t i o n > < / C a p t i o n I t e m > < C a p t i o n I t e m > < I n t e r n a l I d > c d d 7 b f 6 7 - d 6 7 f - 4 a d 2 - a a d 3 - 3 3 6 9 c c e 7 0 b 3 f < / I n t e r n a l I d > < N a m e > x l C r e a t e F o r m u l a s _ T h r e e _ m o v i e _ V F 1 0 1 9 1 3 4 2 3 @8;>65=85E x c e l A>740;>2 8 0 1 0 0 2 8 4 9 3 3 < / N a m e > < T e x t > @8;>65=85  E x c e l   A>740;>  MBC  D>@<C;C  02B><0B8G5A:8. < / T e x t > < B o o k M a r k E n t r y N a m e > x l C r e a t e F o r m u l a s _ T h r e e _ m o v i e _ V F 1 0 1 9 1 3 4 2 3 @8;>65=85E x c e l A>740;>2 8 0 1 0 0 < / B o o k M a r k E n t r y N a m e > < B o o k M a r k E x i t N a m e > x l C r e a t e F o r m u l a s _ T h r e e _ m o v i e _ V F 1 0 1 9 1 3 4 2 3 @8;>65=85E x c e l A>740;>2 8 4 9 3 3 < / B o o k M a r k E x i t N a m e > < B o o k M a r k E n t r y P o s i t i o n > 2 8 0 1 0 0 < / B o o k M a r k E n t r y P o s i t i o n > < B o o k M a r k E x i t P o s i t i o n > 2 8 4 9 3 3 < / B o o k M a r k E x i t P o s i t i o n > < / C a p t i o n I t e m > < C a p t i o n I t e m > < I n t e r n a l I d > b b 0 2 4 8 b 9 - 6 9 e 7 - 4 a f b - b f d b - 7 5 e 2 4 6 5 a 7 1 d d < / I n t e r n a l I d > < N a m e > x l C r e a t e F o r m u l a s _ T h r e e _ m o v i e _ V F 1 0 1 9 1 3 4 2 3 A;54CNI5<@0745;52 8 5 0 3 3 2 9 0 5 0 0 < / N a m e > < T e x t >   A;54CNI5<  @0745;5  <K  ?>4@>1=55  @0AA<>B@8<  AAK;:8  =0  OG59:8. < / T e x t > < B o o k M a r k E n t r y N a m e > x l C r e a t e F o r m u l a s _ T h r e e _ m o v i e _ V F 1 0 1 9 1 3 4 2 3 A;54CNI5<@0745;52 8 5 0 3 3 < / B o o k M a r k E n t r y N a m e > < B o o k M a r k E x i t N a m e > x l C r e a t e F o r m u l a s _ T h r e e _ m o v i e _ V F 1 0 1 9 1 3 4 2 3 A;54CNI5<@0745;52 9 0 5 0 0 < / B o o k M a r k E x i t N a m e > < B o o k M a r k E n t r y P o s i t i o n > 2 8 5 0 3 3 < / B o o k M a r k E n t r y P o s i t i o n > < B o o k M a r k E x i t P o s i t i o n > 2 9 0 5 0 0 < / B o o k M a r k E x i t P o s i t i o n > < / C a p t i o n I t e m > < / C a p t i o n I t e m s > < / C a p t i o n I t e m s L i s t > 
</file>

<file path=customXml/item2.xml>��< ? x m l   v e r s i o n = " 1 . 0 "   e n c o d i n g = " u t f - 1 6 " ? > < C a p t i o n I t e m s L i s t   x m l n s : x s i = " h t t p : / / w w w . w 3 . o r g / 2 0 0 1 / X M L S c h e m a - i n s t a n c e "   x m l n s : x s d = " h t t p : / / w w w . w 3 . o r g / 2 0 0 1 / X M L S c h e m a " > < I d > 1 8 0 1 d 7 d 4 - f 0 9 f - 4 8 3 d - a 6 6 3 - 6 6 b f e 8 3 e c 7 7 3 < / I d > < C a p t i o n I t e m s > < C a p t i o n I t e m > < I n t e r n a l I d > f 9 d f 0 6 7 3 - 5 5 b a - 4 f 3 5 - a 5 a 6 - c 1 7 1 8 8 3 f 9 b 4 d < / I n t e r n a l I d > < N a m e > x l C r e a t e F o r m u l a s _ F o u r _ m o v i e _ V F 1 0 1 9 1 3 4 3 1 OG59:5B 7 5 4 6 7 1 2 3 3 3 < / N a m e > < T e x t >   OG59:5  B 7   <K  A>740;8  D>@<C;C  4;O  ?>;CG5=8O  AC<<K  2A5E  G8A5;  2  AB>;1F5  B . < / T e x t > < B o o k M a r k E n t r y N a m e > x l C r e a t e F o r m u l a s _ F o u r _ m o v i e _ V F 1 0 1 9 1 3 4 3 1 OG59:5B 7 5 4 6 7 < / B o o k M a r k E n t r y N a m e > < B o o k M a r k E x i t N a m e > x l C r e a t e F o r m u l a s _ F o u r _ m o v i e _ V F 1 0 1 9 1 3 4 3 1 OG59:5B 7 1 2 3 3 3 < / B o o k M a r k E x i t N a m e > < B o o k M a r k E n t r y P o s i t i o n > 5 4 6 7 < / B o o k M a r k E n t r y P o s i t i o n > < B o o k M a r k E x i t P o s i t i o n > 1 2 3 3 3 < / B o o k M a r k E x i t P o s i t i o n > < / C a p t i o n I t e m > < C a p t i o n I t e m > < I n t e r n a l I d > a d c 8 d 1 d 1 - 1 9 f 3 - 4 f f 0 - b f f 1 - 9 7 d 3 9 1 f 2 9 5 2 a < / I n t e r n a l I d > < N a m e > x l C r e a t e F o r m u l a s _ F o u r _ m o v i e _ V F 1 0 1 9 1 3 4 3 1 5>1E>48<>B0:65?>;CG8BL1 2 4 3 3 1 7 3 0 0 < / N a m e > < T e x t > 5>1E>48<>  B0:65  ?>;CG8BL  AC<<C  G8A5;  2  AB>;1F5  C . < / T e x t > < B o o k M a r k E n t r y N a m e > x l C r e a t e F o r m u l a s _ F o u r _ m o v i e _ V F 1 0 1 9 1 3 4 3 1 5>1E>48<>B0:65?>;CG8BL1 2 4 3 3 < / B o o k M a r k E n t r y N a m e > < B o o k M a r k E x i t N a m e > x l C r e a t e F o r m u l a s _ F o u r _ m o v i e _ V F 1 0 1 9 1 3 4 3 1 5>1E>48<>B0:65?>;CG8BL1 7 3 0 0 < / B o o k M a r k E x i t N a m e > < B o o k M a r k E n t r y P o s i t i o n > 1 2 4 3 3 < / B o o k M a r k E n t r y P o s i t i o n > < B o o k M a r k E x i t P o s i t i o n > 1 7 3 0 0 < / B o o k M a r k E x i t P o s i t i o n > < / C a p t i o n I t e m > < C a p t i o n I t e m > < I n t e r n a l I d > a c e e 3 2 e e - f f f 2 - 4 2 6 a - a b 6 1 - 8 5 f 8 9 e 7 2 a 1 7 7 < / I n t e r n a l I d > < N a m e > x l C r e a t e F o r m u l a s _ F o u r _ m o v i e _ V F 1 0 1 9 1 3 4 3 1 ABL42020@80=B0: 1 7 4 0 0 2 7 0 0 0 < / N a m e > < T e x t > ABL  420  20@80=B0:   A>740BL  5I5  >4=C  D>@<C;C  8;8  A:>?8@>20BL  C65  ACI5AB2CNICN  D>@<C;C  2  AB>;15F  C . < / T e x t > < B o o k M a r k E n t r y N a m e > x l C r e a t e F o r m u l a s _ F o u r _ m o v i e _ V F 1 0 1 9 1 3 4 3 1 ABL42020@80=B0: 1 7 4 0 0 < / B o o k M a r k E n t r y N a m e > < B o o k M a r k E x i t N a m e > x l C r e a t e F o r m u l a s _ F o u r _ m o v i e _ V F 1 0 1 9 1 3 4 3 1 ABL42020@80=B0: 2 7 0 0 0 < / B o o k M a r k E x i t N a m e > < B o o k M a r k E n t r y P o s i t i o n > 1 7 4 0 0 < / B o o k M a r k E n t r y P o s i t i o n > < B o o k M a r k E x i t P o s i t i o n > 2 7 0 0 0 < / B o o k M a r k E x i t P o s i t i o n > < / C a p t i o n I t e m > < C a p t i o n I t e m > < I n t e r n a l I d > 4 7 1 d 2 a 2 f - 5 c 7 0 - 4 4 c 1 - 8 c e 9 - a e 1 5 7 d a 0 3 3 6 0 < / I n t e r n a l I d > < N a m e > x l C r e a t e F o r m u l a s _ F o u r _ m o v i e _ V F 1 0 1 9 1 3 4 3 1 ;OMB>3>2K45;8<2 7 1 0 0 3 6 5 0 0 < / N a m e > < T e x t > ;O  MB>3>  2K45;8<  OG59:C  B 7   8  1C45<  ?5@5<5I0BL  C:070B5;L,   ?>:0  >=  =5  ?@8<5B  284  G5@=>3>  7=0:0  " ?;NA" ,   < / T e x t > < B o o k M a r k E n t r y N a m e > x l C r e a t e F o r m u l a s _ F o u r _ m o v i e _ V F 1 0 1 9 1 3 4 3 1 ;OMB>3>2K45;8<2 7 1 0 0 < / B o o k M a r k E n t r y N a m e > < B o o k M a r k E x i t N a m e > x l C r e a t e F o r m u l a s _ F o u r _ m o v i e _ V F 1 0 1 9 1 3 4 3 1 ;OMB>3>2K45;8<3 6 5 0 0 < / B o o k M a r k E x i t N a m e > < B o o k M a r k E n t r y P o s i t i o n > 2 7 1 0 0 < / B o o k M a r k E n t r y P o s i t i o n > < B o o k M a r k E x i t P o s i t i o n > 3 6 5 0 0 < / B o o k M a r k E x i t P o s i t i o n > < / C a p t i o n I t e m > < C a p t i o n I t e m > < I n t e r n a l I d > e c a 2 a 9 c d - 7 a 4 1 - 4 2 d d - b f 5 d - 8 8 c 7 a c c 6 2 e 3 e < / I n t e r n a l I d > < N a m e > x l C r e a t e F o r m u l a s _ F o u r _ m o v i e _ V F 1 0 1 9 1 3 4 3 1 70B5<=06<5<;52CN3 6 6 0 0 5 0 1 0 0 < / N a m e > < T e x t > 70B5<  =06<5<  ;52CN  :=>?:C  <KH8  8  ?5@5B0I8<  53>  =0  OG59:C  C 7 .   B?CAB82  :=>?:C  <KH8,   ?>;CG8<  AC<<C  ?>  AB>;1FC  C . < / T e x t > < B o o k M a r k E n t r y N a m e > x l C r e a t e F o r m u l a s _ F o u r _ m o v i e _ V F 1 0 1 9 1 3 4 3 1 70B5<=06<5<;52CN3 6 6 0 0 < / B o o k M a r k E n t r y N a m e > < B o o k M a r k E x i t N a m e > x l C r e a t e F o r m u l a s _ F o u r _ m o v i e _ V F 1 0 1 9 1 3 4 3 1 70B5<=06<5<;52CN5 0 1 0 0 < / B o o k M a r k E x i t N a m e > < B o o k M a r k E n t r y P o s i t i o n > 3 6 6 0 0 < / B o o k M a r k E n t r y P o s i t i o n > < B o o k M a r k E x i t P o s i t i o n > 5 0 1 0 0 < / B o o k M a r k E x i t P o s i t i o n > < / C a p t i o n I t e m > < C a p t i o n I t e m > < I n t e r n a l I d > 8 c 2 6 1 9 4 3 - 4 2 8 9 - 4 7 c 4 - 8 c 7 5 - f f 8 4 4 f 4 b d c d 5 < / I n t e r n a l I d > < N a m e > x l C r e a t e F o r m u l a s _ F o u r _ m o v i e _ V F 1 0 1 9 1 3 4 3 1 73;O=5<=0>155 0 2 0 0 5 7 7 0 0 < / N a m e > < T e x t > 73;O=5<  =0  >15  D>@<C;K,   GB>1K  ?>=OBL,   GB>  ?@>87>H;>  ?@8  :>?8@>20=88  D>@<C;K. < / T e x t > < B o o k M a r k E n t r y N a m e > x l C r e a t e F o r m u l a s _ F o u r _ m o v i e _ V F 1 0 1 9 1 3 4 3 1 73;O=5<=0>155 0 2 0 0 < / B o o k M a r k E n t r y N a m e > < B o o k M a r k E x i t N a m e > x l C r e a t e F o r m u l a s _ F o u r _ m o v i e _ V F 1 0 1 9 1 3 4 3 1 73;O=5<=0>155 7 7 0 0 < / B o o k M a r k E x i t N a m e > < B o o k M a r k E n t r y P o s i t i o n > 5 0 2 0 0 < / B o o k M a r k E n t r y P o s i t i o n > < B o o k M a r k E x i t P o s i t i o n > 5 7 7 0 0 < / B o o k M a r k E x i t P o s i t i o n > < / C a p t i o n I t e m > < C a p t i o n I t e m > < I n t e r n a l I d > 8 4 3 c f d 5 a - c a 3 9 - 4 b 8 e - a 6 3 8 - 1 d 1 d c 4 0 a 3 e 6 9 < / I n t e r n a l I d > < N a m e > x l C r e a t e F o r m u l a s _ F o u r _ m o v i e _ V F 1 0 1 9 1 3 4 3 1 K45;8<OG59:CB 7 5 7 8 0 0 6 7 5 0 0 < / N a m e > < T e x t > K45;8<  OG59:C  B 7   8  ?>A<>B@8<  =0  AB@>:C  D>@<C;.   =0  A>45@68B  AAK;:8  =0  OG59:8  " B 2 : B 6 " ,   < / T e x t > < B o o k M a r k E n t r y N a m e > x l C r e a t e F o r m u l a s _ F o u r _ m o v i e _ V F 1 0 1 9 1 3 4 3 1 K45;8<OG59:CB 7 5 7 8 0 0 < / B o o k M a r k E n t r y N a m e > < B o o k M a r k E x i t N a m e > x l C r e a t e F o r m u l a s _ F o u r _ m o v i e _ V F 1 0 1 9 1 3 4 3 1 K45;8<OG59:CB 7 6 7 5 0 0 < / B o o k M a r k E x i t N a m e > < B o o k M a r k E n t r y P o s i t i o n > 5 7 8 0 0 < / B o o k M a r k E n t r y P o s i t i o n > < B o o k M a r k E x i t P o s i t i o n > 6 7 5 0 0 < / B o o k M a r k E x i t P o s i t i o n > < / C a p t i o n I t e m > < C a p t i o n I t e m > < I n t e r n a l I d > d 9 0 2 7 8 f 0 - 9 5 4 7 - 4 4 f 1 - a a c 3 - 9 0 9 b 2 4 3 2 9 c 2 7 < / I n t e r n a l I d > < N a m e > x l C r e a t e F o r m u l a s _ F o u r _ m o v i e _ V F 1 0 1 9 1 3 4 3 1 :>B>@K5>E20BK20NB2A56 7 6 0 0 7 2 9 0 0 < / N a m e > < T e x t > :>B>@K5  >E20BK20NB  2A5  G8A;0  2  AB>;1F5  B . < / T e x t > < B o o k M a r k E n t r y N a m e > x l C r e a t e F o r m u l a s _ F o u r _ m o v i e _ V F 1 0 1 9 1 3 4 3 1 :>B>@K5>E20BK20NB2A56 7 6 0 0 < / B o o k M a r k E n t r y N a m e > < B o o k M a r k E x i t N a m e > x l C r e a t e F o r m u l a s _ F o u r _ m o v i e _ V F 1 0 1 9 1 3 4 3 1 :>B>@K5>E20BK20NB2A57 2 9 0 0 < / B o o k M a r k E x i t N a m e > < B o o k M a r k E n t r y P o s i t i o n > 6 7 6 0 0 < / B o o k M a r k E n t r y P o s i t i o n > < B o o k M a r k E x i t P o s i t i o n > 7 2 9 0 0 < / B o o k M a r k E x i t P o s i t i o n > < / C a p t i o n I t e m > < C a p t i o n I t e m > < I n t e r n a l I d > 1 f a 8 5 7 f 8 - 5 2 f 0 - 4 a 9 3 - b e 7 7 - 1 f 6 6 e e 2 a 0 d 3 7 < / I n t e r n a l I d > < N a m e > x l C r e a t e F o r m u l a s _ F o u r _ m o v i e _ V F 1 0 1 9 1 3 4 3 1 "5?5@L2K45;8<OG59:C7 3 0 0 0 8 6 2 0 0 < / N a m e > < T e x t > "5?5@L  2K45;8<  OG59:C  C 7   8  ?>A<>B@8<  =0  AB@>:C  D>@<C;.   !AK;:0  =0  OG59:C  B 2   70<5=8;0AL  =0  C 2 ,   0  B 6      =0  C 6 . < / T e x t > < B o o k M a r k E n t r y N a m e > x l C r e a t e F o r m u l a s _ F o u r _ m o v i e _ V F 1 0 1 9 1 3 4 3 1 "5?5@L2K45;8<OG59:C7 3 0 0 0 < / B o o k M a r k E n t r y N a m e > < B o o k M a r k E x i t N a m e > x l C r e a t e F o r m u l a s _ F o u r _ m o v i e _ V F 1 0 1 9 1 3 4 3 1 "5?5@L2K45;8<OG59:C8 6 2 0 0 < / B o o k M a r k E x i t N a m e > < B o o k M a r k E n t r y P o s i t i o n > 7 3 0 0 0 < / B o o k M a r k E n t r y P o s i t i o n > < B o o k M a r k E x i t P o s i t i o n > 8 6 2 0 0 < / B o o k M a r k E x i t P o s i t i o n > < / C a p t i o n I t e m > < C a p t i o n I t e m > < I n t e r n a l I d > b 5 9 b 6 4 8 a - f c c 4 - 4 2 2 f - 8 4 6 c - 2 2 0 e 1 f d 8 5 1 7 f < / I n t e r n a l I d > < N a m e > x l C r e a t e F o r m u l a s _ F o u r _ m o v i e _ V F 1 0 1 9 1 3 4 3 1 -B0D>@<C;0>E20BK205B8 6 3 0 0 9 1 5 6 7 < / N a m e > < T e x t > -B0  D>@<C;0  >E20BK205B  2A5  G8A;0  2  AB>;1F5  C . < / T e x t > < B o o k M a r k E n t r y N a m e > x l C r e a t e F o r m u l a s _ F o u r _ m o v i e _ V F 1 0 1 9 1 3 4 3 1 -B0D>@<C;0>E20BK205B8 6 3 0 0 < / B o o k M a r k E n t r y N a m e > < B o o k M a r k E x i t N a m e > x l C r e a t e F o r m u l a s _ F o u r _ m o v i e _ V F 1 0 1 9 1 3 4 3 1 -B0D>@<C;0>E20BK205B9 1 5 6 7 < / B o o k M a r k E x i t N a m e > < B o o k M a r k E n t r y P o s i t i o n > 8 6 3 0 0 < / B o o k M a r k E n t r y P o s i t i o n > < B o o k M a r k E x i t P o s i t i o n > 9 1 5 6 7 < / B o o k M a r k E x i t P o s i t i o n > < / C a p t i o n I t e m > < C a p t i o n I t e m > < I n t e r n a l I d > b 4 e 1 4 3 a f - 3 e 8 1 - 4 c 5 8 - 9 7 2 1 - d 0 2 2 6 6 8 a d 3 a 6 < / I n t e r n a l I d > < N a m e > x l C r e a t e F o r m u l a s _ F o u r _ m o v i e _ V F 1 0 1 9 1 3 4 3 1 @8:>?8@>20=88D>@<C;K9 1 6 6 7 9 7 4 6 7 < / N a m e > < T e x t > @8  :>?8@>20=88  D>@<C;K  87  MB>9  OG59:8  2  MBC  < / T e x t > < B o o k M a r k E n t r y N a m e > x l C r e a t e F o r m u l a s _ F o u r _ m o v i e _ V F 1 0 1 9 1 3 4 3 1 @8:>?8@>20=88D>@<C;K9 1 6 6 7 < / B o o k M a r k E n t r y N a m e > < B o o k M a r k E x i t N a m e > x l C r e a t e F o r m u l a s _ F o u r _ m o v i e _ V F 1 0 1 9 1 3 4 3 1 @8:>?8@>20=88D>@<C;K9 7 4 6 7 < / B o o k M a r k E x i t N a m e > < B o o k M a r k E n t r y P o s i t i o n > 9 1 6 6 7 < / B o o k M a r k E n t r y P o s i t i o n > < B o o k M a r k E x i t P o s i t i o n > 9 7 4 6 7 < / B o o k M a r k E x i t P o s i t i o n > < / C a p t i o n I t e m > < C a p t i o n I t e m > < I n t e r n a l I d > f b d f 7 6 1 f - a 8 7 0 - 4 1 b d - a 0 d f - a 3 d 6 b b 6 e a 3 6 8 < / I n t e r n a l I d > < N a m e > x l C r e a t e F o r m u l a s _ F o u r _ m o v i e _ V F 1 0 1 9 1 3 4 3 1 AAK;:8=0OG59:89 7 5 6 7 1 0 5 8 0 0 < / N a m e > < T e x t > AAK;:8  =0  OG59:8  87<5=8;8AL  02B><0B8G5A:8  A  CG5B><  =>2>3>  @0A?>;>65=8O  D>@<C;K. < / T e x t > < B o o k M a r k E n t r y N a m e > x l C r e a t e F o r m u l a s _ F o u r _ m o v i e _ V F 1 0 1 9 1 3 4 3 1 AAK;:8=0OG59:89 7 5 6 7 < / B o o k M a r k E n t r y N a m e > < B o o k M a r k E x i t N a m e > x l C r e a t e F o r m u l a s _ F o u r _ m o v i e _ V F 1 0 1 9 1 3 4 3 1 AAK;:8=0OG59:81 0 5 8 0 0 < / B o o k M a r k E x i t N a m e > < B o o k M a r k E n t r y P o s i t i o n > 9 7 5 6 7 < / B o o k M a r k E n t r y P o s i t i o n > < B o o k M a r k E x i t P o s i t i o n > 1 0 5 8 0 0 < / B o o k M a r k E x i t P o s i t i o n > < / C a p t i o n I t e m > < C a p t i o n I t e m > < I n t e r n a l I d > 5 1 7 f 8 1 d 5 - 1 d a 8 - 4 3 1 1 - 9 2 2 0 - b f f 2 0 e 0 7 2 b a a < / I n t e r n a l I d > < N a m e > x l C r e a t e F o r m u l a s _ F o u r _ m o v i e _ V F 1 0 1 9 1 3 4 3 1 A;8?@8:>?8@>20=881 0 5 9 0 0 1 1 5 7 3 3 < / N a m e > < T e x t > A;8  ?@8  :>?8@>20=88  D>@<C;K  87<5=ONBAO  AAK;:8  =0  OG59:8,   B0:85  AAK;:8  =07K20NBAO  >B=>A8B5;L=K<8. < / T e x t > < B o o k M a r k E n t r y N a m e > x l C r e a t e F o r m u l a s _ F o u r _ m o v i e _ V F 1 0 1 9 1 3 4 3 1 A;8?@8:>?8@>20=881 0 5 9 0 0 < / B o o k M a r k E n t r y N a m e > < B o o k M a r k E x i t N a m e > x l C r e a t e F o r m u l a s _ F o u r _ m o v i e _ V F 1 0 1 9 1 3 4 3 1 A;8?@8:>?8@>20=881 1 5 7 3 3 < / B o o k M a r k E x i t N a m e > < B o o k M a r k E n t r y P o s i t i o n > 1 0 5 9 0 0 < / B o o k M a r k E n t r y P o s i t i o n > < B o o k M a r k E x i t P o s i t i o n > 1 1 5 7 3 3 < / B o o k M a r k E x i t P o s i t i o n > < / C a p t i o n I t e m > < C a p t i o n I t e m > < I n t e r n a l I d > 5 a 7 8 a a c 3 - f 9 d 8 - 4 f c 2 - 8 f a f - 2 5 4 e d 1 1 d 4 9 7 1 < / I n t e r n a l I d > < N a m e > x l C r e a t e F o r m u l a s _ F o u r _ m o v i e _ V F 1 0 1 9 1 3 4 3 1 -B>?@>AB>B5@<8=, 1 1 5 8 3 3 1 2 1 0 0 0 < / N a m e > < T e x t > -B>  ?@>AB>  B5@<8=,   :>B>@K9  7=0BL  2>2A5  =5  >1O70B5;L=>. < / T e x t > < B o o k M a r k E n t r y N a m e > x l C r e a t e F o r m u l a s _ F o u r _ m o v i e _ V F 1 0 1 9 1 3 4 3 1 -B>?@>AB>B5@<8=, 1 1 5 8 3 3 < / B o o k M a r k E n t r y N a m e > < B o o k M a r k E x i t N a m e > x l C r e a t e F o r m u l a s _ F o u r _ m o v i e _ V F 1 0 1 9 1 3 4 3 1 -B>?@>AB>B5@<8=, 1 2 1 0 0 0 < / B o o k M a r k E x i t N a m e > < B o o k M a r k E n t r y P o s i t i o n > 1 1 5 8 3 3 < / B o o k M a r k E n t r y P o s i t i o n > < B o o k M a r k E x i t P o s i t i o n > 1 2 1 0 0 0 < / B o o k M a r k E x i t P o s i t i o n > < / C a p t i o n I t e m > < C a p t i o n I t e m > < I n t e r n a l I d > 1 2 4 b 4 6 5 a - 4 9 a 4 - 4 5 3 0 - 8 2 a 8 - 6 5 1 6 8 e 3 4 b 2 5 0 < / I n t e r n a l I d > < N a m e > x l C r e a t e F o r m u l a s _ F o u r _ m o v i e _ V F 1 0 1 9 1 3 4 3 1 @5645G5<?5@59B81 2 1 1 0 0 1 3 0 9 3 3 < / N a m e > < T e x t > @5645  G5<  ?5@59B8  :  A;54CNI5<C  @0745;C,   ?>;CG8<  4;O  :064>3>  ?@>402F0  AC<<C  70  ?5@2CN  8  2B>@CN  =545;N. < / T e x t > < B o o k M a r k E n t r y N a m e > x l C r e a t e F o r m u l a s _ F o u r _ m o v i e _ V F 1 0 1 9 1 3 4 3 1 @5645G5<?5@59B81 2 1 1 0 0 < / B o o k M a r k E n t r y N a m e > < B o o k M a r k E x i t N a m e > x l C r e a t e F o r m u l a s _ F o u r _ m o v i e _ V F 1 0 1 9 1 3 4 3 1 @5645G5<?5@59B81 3 0 9 3 3 < / B o o k M a r k E x i t N a m e > < B o o k M a r k E n t r y P o s i t i o n > 1 2 1 1 0 0 < / B o o k M a r k E n t r y P o s i t i o n > < B o o k M a r k E x i t P o s i t i o n > 1 3 0 9 3 3 < / B o o k M a r k E x i t P o s i t i o n > < / C a p t i o n I t e m > < C a p t i o n I t e m > < I n t e r n a l I d > c d a 8 8 b 9 e - 1 6 2 1 - 4 0 0 7 - 8 c 9 0 - 4 2 7 9 8 9 9 3 0 4 7 4 < / I n t e r n a l I d > < N a m e > x l C r e a t e F o r m u l a s _ F o u r _ m o v i e _ V F 1 0 1 9 1 3 4 3 1 ;OMB>3>2K45;8<1 3 1 0 3 3 1 4 0 6 3 3 < / N a m e > < T e x t > ;O  MB>3>  2K45;8<  OG59:C  D 2 ,   ?5@5945<  2  3@C??C  "  540:B8@>20=85"   8  =06<5<  :=>?:C  " 2B>AC<<0" ,   < / T e x t > < B o o k M a r k E n t r y N a m e > x l C r e a t e F o r m u l a s _ F o u r _ m o v i e _ V F 1 0 1 9 1 3 4 3 1 ;OMB>3>2K45;8<1 3 1 0 3 3 < / B o o k M a r k E n t r y N a m e > < B o o k M a r k E x i t N a m e > x l C r e a t e F o r m u l a s _ F o u r _ m o v i e _ V F 1 0 1 9 1 3 4 3 1 ;OMB>3>2K45;8<1 4 0 6 3 3 < / B o o k M a r k E x i t N a m e > < B o o k M a r k E n t r y P o s i t i o n > 1 3 1 0 3 3 < / B o o k M a r k E n t r y P o s i t i o n > < B o o k M a r k E x i t P o s i t i o n > 1 4 0 6 3 3 < / B o o k M a r k E x i t P o s i t i o n > < / C a p t i o n I t e m > < C a p t i o n I t e m > < I n t e r n a l I d > a 9 0 2 d f f b - c 2 b 1 - 4 7 2 4 - b 1 2 a - e f c 8 b 9 2 6 e 5 d 2 < / I n t e r n a l I d > < N a m e > x l C r e a t e F o r m u l a s _ F o u r _ m o v i e _ V F 1 0 1 9 1 3 4 3 1 070B5<=06<5<1 4 0 7 3 3 1 4 7 6 0 0 < / N a m e > < T e x t > 0  70B5<  =06<5<  :;028HC    8  ?>;CG8<  AC<<C.   C45<  ?5@5<5I0BL< / T e x t > < B o o k M a r k E n t r y N a m e > x l C r e a t e F o r m u l a s _ F o u r _ m o v i e _ V F 1 0 1 9 1 3 4 3 1 070B5<=06<5<1 4 0 7 3 3 < / B o o k M a r k E n t r y N a m e > < B o o k M a r k E x i t N a m e > x l C r e a t e F o r m u l a s _ F o u r _ m o v i e _ V F 1 0 1 9 1 3 4 3 1 070B5<=06<5<1 4 7 6 0 0 < / B o o k M a r k E x i t N a m e > < B o o k M a r k E n t r y P o s i t i o n > 1 4 0 7 3 3 < / B o o k M a r k E n t r y P o s i t i o n > < B o o k M a r k E x i t P o s i t i o n > 1 4 7 6 0 0 < / B o o k M a r k E x i t P o s i t i o n > < / C a p t i o n I t e m > < C a p t i o n I t e m > < I n t e r n a l I d > 9 f 7 6 d b 2 6 - d 4 8 9 - 4 e c 2 - a 5 a c - 2 d 6 e 0 a 1 3 5 1 c 5 < / I n t e r n a l I d > < N a m e > x l C r e a t e F o r m u l a s _ F o u r _ m o v i e _ V F 1 0 1 9 1 3 4 3 1 C:070B5;L, ?>:0>=1 4 7 7 0 0 1 5 6 8 6 7 < / N a m e > < T e x t > C:070B5;L,   ?>:0  >=  =5  ?@8<5B  284  G5@=>3>  7=0:0  " ?;NA" ,   0  70B5<  ?5@5B0I8<  53>  2=87. < / T e x t > < B o o k M a r k E n t r y N a m e > x l C r e a t e F o r m u l a s _ F o u r _ m o v i e _ V F 1 0 1 9 1 3 4 3 1 C:070B5;L, ?>:0>=1 4 7 7 0 0 < / B o o k M a r k E n t r y N a m e > < B o o k M a r k E x i t N a m e > x l C r e a t e F o r m u l a s _ F o u r _ m o v i e _ V F 1 0 1 9 1 3 4 3 1 C:070B5;L, ?>:0>=1 5 6 8 6 7 < / B o o k M a r k E x i t N a m e > < B o o k M a r k E n t r y P o s i t i o n > 1 4 7 7 0 0 < / B o o k M a r k E n t r y P o s i t i o n > < B o o k M a r k E x i t P o s i t i o n > 1 5 6 8 6 7 < / B o o k M a r k E x i t P o s i t i o n > < / C a p t i o n I t e m > < C a p t i o n I t e m > < I n t e r n a l I d > e c a 2 f 6 2 e - 5 e 4 5 - 4 7 9 0 - b 5 c 6 - 5 5 5 9 9 4 7 b d 3 6 8 < / I n t e r n a l I d > < N a m e > x l C r e a t e F o r m u l a s _ F o u r _ m o v i e _ V F 1 0 1 9 1 3 4 3 1 K?>;CG8;8AC<<K1 5 6 9 6 7 1 6 2 5 6 7 < / N a m e > < T e x t > K  ?>;CG8;8  AC<<K  ?>  2A5<  ?@>402F0<  70  425  =545;8  @01>BK. < / T e x t > < B o o k M a r k E n t r y N a m e > x l C r e a t e F o r m u l a s _ F o u r _ m o v i e _ V F 1 0 1 9 1 3 4 3 1 K?>;CG8;8AC<<K1 5 6 9 6 7 < / B o o k M a r k E n t r y N a m e > < B o o k M a r k E x i t N a m e > x l C r e a t e F o r m u l a s _ F o u r _ m o v i e _ V F 1 0 1 9 1 3 4 3 1 K?>;CG8;8AC<<K1 6 2 5 6 7 < / B o o k M a r k E x i t N a m e > < B o o k M a r k E n t r y P o s i t i o n > 1 5 6 9 6 7 < / B o o k M a r k E n t r y P o s i t i o n > < B o o k M a r k E x i t P o s i t i o n > 1 6 2 5 6 7 < / B o o k M a r k E x i t P o s i t i o n > < / C a p t i o n I t e m > < C a p t i o n I t e m > < I n t e r n a l I d > f 2 1 4 c 0 1 5 - b e 0 f - 4 b 7 f - 9 5 6 2 - e 8 3 b e 4 a e f c 6 1 < / I n t e r n a l I d > < N a m e > x l C r e a t e F o r m u l a s _ F o u r _ m o v i e _ V F 1 0 1 9 1 3 4 3 1 AB0B8, ?><8<>?5@5B0A:820=8O, 1 6 2 6 6 7 1 6 6 2 6 7 < / N a m e > < T e x t > AB0B8,   ?><8<>  ?5@5B0A:820=8O,   D>@<C;K  < / T e x t > < B o o k M a r k E n t r y N a m e > x l C r e a t e F o r m u l a s _ F o u r _ m o v i e _ V F 1 0 1 9 1 3 4 3 1 AB0B8, ?><8<>?5@5B0A:820=8O, 1 6 2 6 6 7 < / B o o k M a r k E n t r y N a m e > < B o o k M a r k E x i t N a m e > x l C r e a t e F o r m u l a s _ F o u r _ m o v i e _ V F 1 0 1 9 1 3 4 3 1 AB0B8, ?><8<>?5@5B0A:820=8O, 1 6 6 2 6 7 < / B o o k M a r k E x i t N a m e > < B o o k M a r k E n t r y P o s i t i o n > 1 6 2 6 6 7 < / B o o k M a r k E n t r y P o s i t i o n > < B o o k M a r k E x i t P o s i t i o n > 1 6 6 2 6 7 < / B o o k M a r k E x i t P o s i t i o n > < / C a p t i o n I t e m > < C a p t i o n I t e m > < I n t e r n a l I d > e 1 8 e 9 c 5 4 - 1 6 4 4 - 4 8 c c - b 4 e 4 - c d 1 3 8 f d b 7 2 b 1 < / I n t e r n a l I d > < N a m e > x l C r e a t e F o r m u l a s _ F o u r _ m o v i e _ V F 1 0 1 9 1 3 4 3 1 B0:65<>6=>:>?8@>20BL1 6 6 3 6 7 1 7 1 8 6 7 < / N a m e > < T e x t > B0:65  <>6=>  :>?8@>20BL  8  2AB02;OBL  87  >4=>3>  <5AB0  2  4@C3>5. < / T e x t > < B o o k M a r k E n t r y N a m e > x l C r e a t e F o r m u l a s _ F o u r _ m o v i e _ V F 1 0 1 9 1 3 4 3 1 B0:65<>6=>:>?8@>20BL1 6 6 3 6 7 < / B o o k M a r k E n t r y N a m e > < B o o k M a r k E x i t N a m e > x l C r e a t e F o r m u l a s _ F o u r _ m o v i e _ V F 1 0 1 9 1 3 4 3 1 B0:65<>6=>:>?8@>20BL1 7 1 8 6 7 < / B o o k M a r k E x i t N a m e > < B o o k M a r k E n t r y P o s i t i o n > 1 6 6 3 6 7 < / B o o k M a r k E n t r y P o s i t i o n > < B o o k M a r k E x i t P o s i t i o n > 1 7 1 8 6 7 < / B o o k M a r k E x i t P o s i t i o n > < / C a p t i o n I t e m > < C a p t i o n I t e m > < I n t e r n a l I d > 8 f b 2 d 4 1 6 - 8 2 9 c - 4 d e 4 - 8 2 b 3 - f 9 4 c d 1 a 0 c c 1 0 < / I n t e r n a l I d > < N a m e > x l C r e a t e F o r m u l a s _ F o u r _ m o v i e _ V F 1 0 1 9 1 3 4 3 1 -B>>A>15==>C4>1=>, 1 7 1 9 6 7 1 7 6 1 6 7 < / N a m e > < T e x t > -B>  >A>15==>  C4>1=>,   5A;8  D>@<C;C  =5>1E>48<>  A:>?8@>20BL< / T e x t > < B o o k M a r k E n t r y N a m e > x l C r e a t e F o r m u l a s _ F o u r _ m o v i e _ V F 1 0 1 9 1 3 4 3 1 -B>>A>15==>C4>1=>, 1 7 1 9 6 7 < / B o o k M a r k E n t r y N a m e > < B o o k M a r k E x i t N a m e > x l C r e a t e F o r m u l a s _ F o u r _ m o v i e _ V F 1 0 1 9 1 3 4 3 1 -B>>A>15==>C4>1=>, 1 7 6 1 6 7 < / B o o k M a r k E x i t N a m e > < B o o k M a r k E n t r y P o s i t i o n > 1 7 1 9 6 7 < / B o o k M a r k E n t r y P o s i t i o n > < B o o k M a r k E x i t P o s i t i o n > 1 7 6 1 6 7 < / B o o k M a r k E x i t P o s i t i o n > < / C a p t i o n I t e m > < C a p t i o n I t e m > < I n t e r n a l I d > 7 d 6 7 a 3 1 c - 3 f 5 0 - 4 d 9 8 - b 9 a 1 - f 0 a c 4 1 5 b e 8 9 7 < / I n t e r n a l I d > < N a m e > x l C r e a t e F o r m u l a s _ F o u r _ m o v i e _ V F 1 0 1 9 1 3 4 3 1 87>4=>9OG59:81 7 6 2 6 7 1 8 3 7 6 7 < / N a m e > < T e x t > 87  >4=>9  OG59:8  2  4@C3CN,   :>B>@0O  =0E>48BAO  =0  =5:>B>@><  @0AAB>O=88  >B  ?5@2>9. < / T e x t > < B o o k M a r k E n t r y N a m e > x l C r e a t e F o r m u l a s _ F o u r _ m o v i e _ V F 1 0 1 9 1 3 4 3 1 87>4=>9OG59:81 7 6 2 6 7 < / B o o k M a r k E n t r y N a m e > < B o o k M a r k E x i t N a m e > x l C r e a t e F o r m u l a s _ F o u r _ m o v i e _ V F 1 0 1 9 1 3 4 3 1 87>4=>9OG59:81 8 3 7 6 7 < / B o o k M a r k E x i t N a m e > < B o o k M a r k E n t r y P o s i t i o n > 1 7 6 2 6 7 < / B o o k M a r k E n t r y P o s i t i o n > < B o o k M a r k E x i t P o s i t i o n > 1 8 3 7 6 7 < / B o o k M a r k E x i t P o s i t i o n > < / C a p t i o n I t e m > < C a p t i o n I t e m > < I n t e r n a l I d > 5 1 8 f c 1 0 0 - 9 7 6 a - 4 f 8 b - a 8 d 0 - c 9 4 d 8 9 4 0 8 c d a < / I n t e r n a l I d > < N a m e > x l C r e a t e F o r m u l a s _ F o u r _ m o v i e _ V F 1 0 1 9 1 3 4 3 1  0AA<>B@8<?@8<5@. #40;8<1 8 3 8 6 7 1 9 7 7 0 0 < / N a m e > < T e x t >  0AA<>B@8<  ?@8<5@.   #40;8<  MBC  D>@<C;C.   )5;:=5<  745AL,   =06<5<  ?@02CN  :=>?:C  <KH8  8  2K15@5<  ?C=:B  " >?8@>20BL" . < / T e x t > < B o o k M a r k E n t r y N a m e > x l C r e a t e F o r m u l a s _ F o u r _ m o v i e _ V F 1 0 1 9 1 3 4 3 1  0AA<>B@8<?@8<5@. #40;8<1 8 3 8 6 7 < / B o o k M a r k E n t r y N a m e > < B o o k M a r k E x i t N a m e > x l C r e a t e F o r m u l a s _ F o u r _ m o v i e _ V F 1 0 1 9 1 3 4 3 1  0AA<>B@8<?@8<5@. #40;8<1 9 7 7 0 0 < / B o o k M a r k E x i t N a m e > < B o o k M a r k E n t r y P o s i t i o n > 1 8 3 8 6 7 < / B o o k M a r k E n t r y P o s i t i o n > < B o o k M a r k E x i t P o s i t i o n > 1 9 7 7 0 0 < / B o o k M a r k E x i t P o s i t i o n > < / C a p t i o n I t e m > < C a p t i o n I t e m > < I n t e r n a l I d > 0 7 c e 8 7 2 1 - 5 f 4 1 - 4 9 4 d - a f e 2 - a c c 2 4 6 9 7 9 1 5 5 < / I n t e r n a l I d > < N a m e > x l C r e a t e F o r m u l a s _ F o u r _ m o v i e _ V F 1 0 1 9 1 3 4 3 1 0B5<2K45;8<OG59:C, 1 9 7 8 0 0 2 0 7 1 0 0 < / N a m e > < T e x t > 0B5<  2K45;8<  OG59:C,   2  :>B>@CN  =C6=>  2AB028BL  D>@<C;C,   8  =06<5<  ?@02CN  :=>?:C  <KH8.   < / T e x t > < B o o k M a r k E n t r y N a m e > x l C r e a t e F o r m u l a s _ F o u r _ m o v i e _ V F 1 0 1 9 1 3 4 3 1 0B5<2K45;8<OG59:C, 1 9 7 8 0 0 < / B o o k M a r k E n t r y N a m e > < B o o k M a r k E x i t N a m e > x l C r e a t e F o r m u l a s _ F o u r _ m o v i e _ V F 1 0 1 9 1 3 4 3 1 0B5<2K45;8<OG59:C, 2 0 7 1 0 0 < / B o o k M a r k E x i t N a m e > < B o o k M a r k E n t r y P o s i t i o n > 1 9 7 8 0 0 < / B o o k M a r k E n t r y P o s i t i o n > < B o o k M a r k E x i t P o s i t i o n > 2 0 7 1 0 0 < / B o o k M a r k E x i t P o s i t i o n > < / C a p t i o n I t e m > < C a p t i o n I t e m > < I n t e r n a l I d > 5 b 0 6 6 7 e e - 8 7 0 9 - 4 b f a - 8 0 8 d - c d 4 0 1 3 a e 1 2 2 f < / I n t e r n a l I d > < N a m e > x l C r e a t e F o r m u l a s _ F o u r _ m o v i e _ V F 1 0 1 9 1 3 4 3 1 <55BAO=5A:>;L:>?0@0<5B@>22 0 7 2 0 0 2 1 7 4 3 3 < / N a m e > < T e x t > <55BAO  =5A:>;L:>  ?0@0<5B@>2  2AB02:8,   A@548  :>B>@KE  =C6=>  2K1@0BL  ?0@0<5B@  " $>@<C;K" ,   GB>1K  2AB028BL  D>@<C;C.   < / T e x t > < B o o k M a r k E n t r y N a m e > x l C r e a t e F o r m u l a s _ F o u r _ m o v i e _ V F 1 0 1 9 1 3 4 3 1 <55BAO=5A:>;L:>?0@0<5B@>22 0 7 2 0 0 < / B o o k M a r k E n t r y N a m e > < B o o k M a r k E x i t N a m e > x l C r e a t e F o r m u l a s _ F o u r _ m o v i e _ V F 1 0 1 9 1 3 4 3 1 <55BAO=5A:>;L:>?0@0<5B@>22 1 7 4 3 3 < / B o o k M a r k E x i t N a m e > < B o o k M a r k E n t r y P o s i t i o n > 2 0 7 2 0 0 < / B o o k M a r k E n t r y P o s i t i o n > < B o o k M a r k E x i t P o s i t i o n > 2 1 7 4 3 3 < / B o o k M a r k E x i t P o s i t i o n > < / C a p t i o n I t e m > < C a p t i o n I t e m > < I n t e r n a l I d > 5 6 e d 7 3 d 4 - 3 5 3 4 - 4 1 0 3 - b 7 4 d - 5 7 4 8 f 4 6 f c 7 d 1 < / I n t e r n a l I d > < N a m e > x l C r e a t e F o r m u l a s _ F o u r _ m o v i e _ V F 1 0 1 9 1 3 4 3 1 K15@5<53>, ?>A;52 1 7 5 3 3 2 2 4 5 0 0 < / N a m e > < T e x t > K15@5<  53>,   ?>A;5  G53>  A=>20  ?>O28BAO  AC<<0  ?>  AB>;1FC  C . < / T e x t > < B o o k M a r k E n t r y N a m e > x l C r e a t e F o r m u l a s _ F o u r _ m o v i e _ V F 1 0 1 9 1 3 4 3 1 K15@5<53>, ?>A;52 1 7 5 3 3 < / B o o k M a r k E n t r y N a m e > < B o o k M a r k E x i t N a m e > x l C r e a t e F o r m u l a s _ F o u r _ m o v i e _ V F 1 0 1 9 1 3 4 3 1 K15@5<53>, ?>A;52 2 4 5 0 0 < / B o o k M a r k E x i t N a m e > < B o o k M a r k E n t r y P o s i t i o n > 2 1 7 5 3 3 < / B o o k M a r k E n t r y P o s i t i o n > < B o o k M a r k E x i t P o s i t i o n > 2 2 4 5 0 0 < / B o o k M a r k E x i t P o s i t i o n > < / C a p t i o n I t e m > < C a p t i o n I t e m > < I n t e r n a l I d > 0 5 e 8 6 0 c a - 3 8 7 0 - 4 1 1 1 - b 9 7 f - e 0 d f 3 e d 2 d 2 4 8 < / I n t e r n a l I d > < N a m e > x l C r e a t e F o r m u l a s _ F o u r _ m o v i e _ V F 1 0 1 9 1 3 4 3 1 'B>1KC1@0BL2K45;8B5;L=CN2 2 4 6 0 0 2 3 2 7 3 3 < / N a m e > < T e x t > 'B>1K  C1@0BL  2K45;8B5;L=CN  @0<:C  2>:@C3  OG59:8  B 7 ,   =06<5<  :;028HC  E S C . < / T e x t > < B o o k M a r k E n t r y N a m e > x l C r e a t e F o r m u l a s _ F o u r _ m o v i e _ V F 1 0 1 9 1 3 4 3 1 'B>1KC1@0BL2K45;8B5;L=CN2 2 4 6 0 0 < / B o o k M a r k E n t r y N a m e > < B o o k M a r k E x i t N a m e > x l C r e a t e F o r m u l a s _ F o u r _ m o v i e _ V F 1 0 1 9 1 3 4 3 1 'B>1KC1@0BL2K45;8B5;L=CN2 3 2 7 3 3 < / B o o k M a r k E x i t N a m e > < B o o k M a r k E n t r y P o s i t i o n > 2 2 4 6 0 0 < / B o o k M a r k E n t r y P o s i t i o n > < B o o k M a r k E x i t P o s i t i o n > 2 3 2 7 3 3 < / B o o k M a r k E x i t P o s i t i o n > < / C a p t i o n I t e m > < C a p t i o n I t e m > < I n t e r n a l I d > 3 2 d 6 d 3 d 9 - 0 5 9 1 - 4 f d 0 - a 1 d d - 8 3 8 1 d f d d 8 6 e 7 < / I n t e r n a l I d > < N a m e > x l C r e a t e F o r m u l a s _ F o u r _ m o v i e _ V F 1 0 1 9 1 3 4 3 1 "5?5@L@0AA<>B@8<D>@<C;C, 2 3 2 8 3 3 2 4 9 4 0 0 < / N a m e > < T e x t > "5?5@L  @0AA<>B@8<  D>@<C;C,   2  :>B>@>9  AAK;:0  =0  OG59:C  =5  <5=O5BAO  ?@8  :>?8@>20=88  87  >4=>9  OG59:8  2  4@C3CN. < / T e x t > < B o o k M a r k E n t r y N a m e > x l C r e a t e F o r m u l a s _ F o u r _ m o v i e _ V F 1 0 1 9 1 3 4 3 1 "5?5@L@0AA<>B@8<D>@<C;C, 2 3 2 8 3 3 < / B o o k M a r k E n t r y N a m e > < B o o k M a r k E x i t N a m e > x l C r e a t e F o r m u l a s _ F o u r _ m o v i e _ V F 1 0 1 9 1 3 4 3 1 "5?5@L@0AA<>B@8<D>@<C;C, 2 4 9 4 0 0 < / B o o k M a r k E x i t N a m e > < B o o k M a r k E n t r y P o s i t i o n > 2 3 2 8 3 3 < / B o o k M a r k E n t r y P o s i t i o n > < B o o k M a r k E x i t P o s i t i o n > 2 4 9 4 0 0 < / B o o k M a r k E x i t P o s i t i o n > < / C a p t i o n I t e m > < C a p t i o n I t e m > < I n t e r n a l I d > 3 6 f d 9 9 d 6 - 7 c c d - 4 5 4 0 - 9 9 7 a - 0 b f d f d 4 5 d f 1 a < / I n t e r n a l I d > < N a m e > x l C r e a t e F o r m u l a s _ F o u r _ m o v i e _ V F 1 0 1 9 1 3 4 3 1 064K5425=545;82 4 9 5 0 0 2 5 8 8 0 0 < / N a m e > < T e x t > 064K5  425  =545;8  2A5  ?@>402FK  ?>;CG0NB  3   %   :><8AA8>==KE  70  42CE=545;L=CN  @01>BC. < / T e x t > < B o o k M a r k E n t r y N a m e > x l C r e a t e F o r m u l a s _ F o u r _ m o v i e _ V F 1 0 1 9 1 3 4 3 1 064K5425=545;82 4 9 5 0 0 < / B o o k M a r k E n t r y N a m e > < B o o k M a r k E x i t N a m e > x l C r e a t e F o r m u l a s _ F o u r _ m o v i e _ V F 1 0 1 9 1 3 4 3 1 064K5425=545;82 5 8 8 0 0 < / B o o k M a r k E x i t N a m e > < B o o k M a r k E n t r y P o s i t i o n > 2 4 9 5 0 0 < / B o o k M a r k E n t r y P o s i t i o n > < B o o k M a r k E x i t P o s i t i o n > 2 5 8 8 0 0 < / B o o k M a r k E x i t P o s i t i o n > < / C a p t i o n I t e m > < C a p t i o n I t e m > < I n t e r n a l I d > 2 5 2 1 c 3 6 6 - c c c 6 - 4 4 d 3 - a e b 1 - 9 a f f b f a 5 9 d 2 c < / I n t e r n a l I d > < N a m e > x l C r e a t e F o r m u l a s _ F o u r _ m o v i e _ V F 1 0 1 9 1 3 4 3 1 !>74048<D>@<C;C4;O2 5 8 9 0 0 2 6 3 8 6 7 < / N a m e > < T e x t > !>74048<  D>@<C;C  4;O  @0AG5B0  :><8AA8>==KE  :064>3>  ?@>402F0. < / T e x t > < B o o k M a r k E n t r y N a m e > x l C r e a t e F o r m u l a s _ F o u r _ m o v i e _ V F 1 0 1 9 1 3 4 3 1 !>74048<D>@<C;C4;O2 5 8 9 0 0 < / B o o k M a r k E n t r y N a m e > < B o o k M a r k E x i t N a m e > x l C r e a t e F o r m u l a s _ F o u r _ m o v i e _ V F 1 0 1 9 1 3 4 3 1 !>74048<D>@<C;C4;O2 6 3 8 6 7 < / B o o k M a r k E x i t N a m e > < B o o k M a r k E n t r y P o s i t i o n > 2 5 8 9 0 0 < / B o o k M a r k E n t r y P o s i t i o n > < B o o k M a r k E x i t P o s i t i o n > 2 6 3 8 6 7 < / B o o k M a r k E x i t P o s i t i o n > < / C a p t i o n I t e m > < C a p t i o n I t e m > < I n t e r n a l I d > 7 5 a 2 1 7 9 b - a f b d - 4 0 a f - a 4 9 8 - 0 c 1 4 b a 9 3 b 4 8 9 < / I n t e r n a l I d > < N a m e > x l C r e a t e F o r m u l a s _ F o u r _ m o v i e _ V F 1 0 1 9 1 3 4 3 1 2545<AB02:C 2 6 3 9 6 7 2 7 6 0 0 0 < / N a m e > < T e x t > 2545<  AB02:C     MB>  3   %      2  OG59:C  F 2   8;8  2  ;N1CN  4@C3CN  OG59:C  =0  A2>5  CA<>B@5=85.   < / T e x t > < B o o k M a r k E n t r y N a m e > x l C r e a t e F o r m u l a s _ F o u r _ m o v i e _ V F 1 0 1 9 1 3 4 3 1 2545<AB02:C 2 6 3 9 6 7 < / B o o k M a r k E n t r y N a m e > < B o o k M a r k E x i t N a m e > x l C r e a t e F o r m u l a s _ F o u r _ m o v i e _ V F 1 0 1 9 1 3 4 3 1 2545<AB02:C 2 7 6 0 0 0 < / B o o k M a r k E x i t N a m e > < B o o k M a r k E n t r y P o s i t i o n > 2 6 3 9 6 7 < / B o o k M a r k E n t r y P o s i t i o n > < B o o k M a r k E x i t P o s i t i o n > 2 7 6 0 0 0 < / B o o k M a r k E x i t P o s i t i o n > < / C a p t i o n I t e m > < C a p t i o n I t e m > < I n t e r n a l I d > 7 9 5 e a 8 3 1 - 0 8 d a - 4 3 8 8 - b 1 9 b - 0 4 1 5 6 6 6 6 a a 7 b < / I n t e r n a l I d > < N a m e > x l C r e a t e F o r m u l a s _ F o u r _ m o v i e _ V F 1 0 1 9 1 3 4 3 1 0B5<2MBC2 7 6 1 0 0 2 8 6 6 3 3 < / N a m e > < T e x t > 0B5<  2  MBC  OG59:C  22545<  D>@<C;C     " = "      8  C:065<  2  =59  >1I89  >1J5<  ?@>406  @5E>20,   < / T e x t > < B o o k M a r k E n t r y N a m e > x l C r e a t e F o r m u l a s _ F o u r _ m o v i e _ V F 1 0 1 9 1 3 4 3 1 0B5<2MBC2 7 6 1 0 0 < / B o o k M a r k E n t r y N a m e > < B o o k M a r k E x i t N a m e > x l C r e a t e F o r m u l a s _ F o u r _ m o v i e _ V F 1 0 1 9 1 3 4 3 1 0B5<2MBC2 8 6 6 3 3 < / B o o k M a r k E x i t N a m e > < B o o k M a r k E n t r y P o s i t i o n > 2 7 6 1 0 0 < / B o o k M a r k E n t r y P o s i t i o n > < B o o k M a r k E x i t P o s i t i o n > 2 8 6 6 3 3 < / B o o k M a r k E x i t P o s i t i o n > < / C a p t i o n I t e m > < C a p t i o n I t e m > < I n t e r n a l I d > a 1 9 1 b 1 d f - 9 a 8 3 - 4 6 9 8 - 9 7 5 2 - b e 3 5 2 a 4 b f a c 4 < / I n t e r n a l I d > < N a m e > x l C r e a t e F o r m u l a s _ F o u r _ m o v i e _ V F 1 0 1 9 1 3 4 3 1 ?>A;5G53>C<=>68<2 8 6 7 3 3 2 9 6 0 3 3 < / N a m e > < T e x t > ?>A;5  G53>  C<=>68<  53>  =0  :><8AA8>==CN  AB02:C.   >B  :><8AA8>==0O  AB02:0,   2K45;8<  55  < / T e x t > < B o o k M a r k E n t r y N a m e > x l C r e a t e F o r m u l a s _ F o u r _ m o v i e _ V F 1 0 1 9 1 3 4 3 1 ?>A;5G53>C<=>68<2 8 6 7 3 3 < / B o o k M a r k E n t r y N a m e > < B o o k M a r k E x i t N a m e > x l C r e a t e F o r m u l a s _ F o u r _ m o v i e _ V F 1 0 1 9 1 3 4 3 1 ?>A;5G53>C<=>68<2 9 6 0 3 3 < / B o o k M a r k E x i t N a m e > < B o o k M a r k E n t r y P o s i t i o n > 2 8 6 7 3 3 < / B o o k M a r k E n t r y P o s i t i o n > < B o o k M a r k E x i t P o s i t i o n > 2 9 6 0 3 3 < / B o o k M a r k E x i t P o s i t i o n > < / C a p t i o n I t e m > < C a p t i o n I t e m > < I n t e r n a l I d > 5 6 a 6 b 9 0 2 - 4 4 5 6 - 4 a 2 a - a 0 2 6 - 2 c 4 d b e d 4 5 d f f < / I n t e r n a l I d > < N a m e > x l C r e a t e F o r m u l a s _ F o u r _ m o v i e _ V F 1 0 1 9 1 3 4 3 1 8=06<5<:;028HC2 9 6 1 3 3 3 0 7 1 0 0 < / N a m e > < T e x t > 8  =06<5<  :;028HC  .   >;CG8<  :><8AA8>==K5  2  @07<5@5  " 4 3 , 4 5 " . < / T e x t > < B o o k M a r k E n t r y N a m e > x l C r e a t e F o r m u l a s _ F o u r _ m o v i e _ V F 1 0 1 9 1 3 4 3 1 8=06<5<:;028HC2 9 6 1 3 3 < / B o o k M a r k E n t r y N a m e > < B o o k M a r k E x i t N a m e > x l C r e a t e F o r m u l a s _ F o u r _ m o v i e _ V F 1 0 1 9 1 3 4 3 1 8=06<5<:;028HC3 0 7 1 0 0 < / B o o k M a r k E x i t N a m e > < B o o k M a r k E n t r y P o s i t i o n > 2 9 6 1 3 3 < / B o o k M a r k E n t r y P o s i t i o n > < B o o k M a r k E x i t P o s i t i o n > 3 0 7 1 0 0 < / B o o k M a r k E x i t P o s i t i o n > < / C a p t i o n I t e m > < C a p t i o n I t e m > < I n t e r n a l I d > b e 3 3 8 8 8 6 - 3 c b c - 4 3 a f - 8 e c 0 - 5 c e d 7 d b c a c 5 6 < / I n t e r n a l I d > < N a m e > x l C r e a t e F o r m u l a s _ F o u r _ m o v i e _ V F 1 0 1 9 1 3 4 3 1 "5?5@LA:>?8@C5<D>@<C;C, 3 0 7 2 0 0 3 1 3 1 3 3 < / N a m e > < T e x t > "5?5@L  A:>?8@C5<  D>@<C;C,   =>  @57C;LB0B  <>65B  >:070BLAO  =5>6840==K<. < / T e x t > < B o o k M a r k E n t r y N a m e > x l C r e a t e F o r m u l a s _ F o u r _ m o v i e _ V F 1 0 1 9 1 3 4 3 1 "5?5@LA:>?8@C5<D>@<C;C, 3 0 7 2 0 0 < / B o o k M a r k E n t r y N a m e > < B o o k M a r k E x i t N a m e > x l C r e a t e F o r m u l a s _ F o u r _ m o v i e _ V F 1 0 1 9 1 3 4 3 1 "5?5@LA:>?8@C5<D>@<C;C, 3 1 3 1 3 3 < / B o o k M a r k E x i t N a m e > < B o o k M a r k E n t r y P o s i t i o n > 3 0 7 2 0 0 < / B o o k M a r k E n t r y P o s i t i o n > < B o o k M a r k E x i t P o s i t i o n > 3 1 3 1 3 3 < / B o o k M a r k E x i t P o s i t i o n > < / C a p t i o n I t e m > < C a p t i o n I t e m > < I n t e r n a l I d > d a d d 2 f 5 6 - 8 a 3 4 - 4 e 9 2 - a 5 7 b - 1 5 e a f 2 a 5 2 a 7 a < / I n t e r n a l I d > < N a m e > x l C r e a t e F o r m u l a s _ F o u r _ m o v i e _ V F 1 0 1 9 1 3 4 3 1 !:>?8@C9B5552=873 1 3 2 3 3 3 2 6 7 3 3 < / N a m e > < T e x t > !:>?8@C9B5  55  2=87  8  ?>A<>B@8B5:   2A5  >AB0;L=K5  =8G53>  =5  ?>;CG0B.    07C<55BAO,   MB>  =5?@028;L=>.   =8  4>;6=K  ?>;CG8BL  :><8AA8>==K5. < / T e x t > < B o o k M a r k E n t r y N a m e > x l C r e a t e F o r m u l a s _ F o u r _ m o v i e _ V F 1 0 1 9 1 3 4 3 1 !:>?8@C9B5552=873 1 3 2 3 3 < / B o o k M a r k E n t r y N a m e > < B o o k M a r k E x i t N a m e > x l C r e a t e F o r m u l a s _ F o u r _ m o v i e _ V F 1 0 1 9 1 3 4 3 1 !:>?8@C9B5552=873 2 6 7 3 3 < / B o o k M a r k E x i t N a m e > < B o o k M a r k E n t r y P o s i t i o n > 3 1 3 2 3 3 < / B o o k M a r k E n t r y P o s i t i o n > < B o o k M a r k E x i t P o s i t i o n > 3 2 6 7 3 3 < / B o o k M a r k E x i t P o s i t i o n > < / C a p t i o n I t e m > < C a p t i o n I t e m > < I n t e r n a l I d > f 3 f 3 f 1 1 3 - 1 9 9 3 - 4 d f d - a 0 3 e - 5 3 7 2 2 4 9 3 7 3 5 c < / I n t e r n a l I d > < N a m e > x l C r e a t e F o r m u l a s _ F o u r _ m o v i e _ V F 1 0 1 9 1 3 4 3 1 73;O=5<=0D>@<C;C3 2 6 8 3 3 3 3 2 5 3 3 < / N a m e > < T e x t > 73;O=5<  =0  D>@<C;C  8  @0715@5<AO,   ?>G5<C  B0:  ?>;CG8;>AL. < / T e x t > < B o o k M a r k E n t r y N a m e > x l C r e a t e F o r m u l a s _ F o u r _ m o v i e _ V F 1 0 1 9 1 3 4 3 1 73;O=5<=0D>@<C;C3 2 6 8 3 3 < / B o o k M a r k E n t r y N a m e > < B o o k M a r k E x i t N a m e > x l C r e a t e F o r m u l a s _ F o u r _ m o v i e _ V F 1 0 1 9 1 3 4 3 1 73;O=5<=0D>@<C;C3 3 2 5 3 3 < / B o o k M a r k E x i t N a m e > < B o o k M a r k E n t r y P o s i t i o n > 3 2 6 8 3 3 < / B o o k M a r k E n t r y P o s i t i o n > < B o o k M a r k E x i t P o s i t i o n > 3 3 2 5 3 3 < / B o o k M a r k E x i t P o s i t i o n > < / C a p t i o n I t e m > < C a p t i o n I t e m > < I n t e r n a l I d > 2 f 8 d b c c b - 3 8 c 6 - 4 b 6 9 - b 6 2 1 - 7 b 9 3 0 9 b 7 e 1 7 9 < / I n t e r n a l I d > < N a m e > x l C r e a t e F o r m u l a s _ F o u r _ m o v i e _ V F 1 0 1 9 1 3 4 3 1 K45;82OG59:CE 2 , 3 3 2 6 3 3 3 4 5 0 0 0 < / N a m e > < T e x t > K45;82  OG59:C  E 2 ,   :>B>@0O  A>45@68B  D>@<C;C  :><8AA8>==KE  4;O  @5E>20,   <K  C2848<  " D 2 * F 2 " . < / T e x t > < B o o k M a r k E n t r y N a m e > x l C r e a t e F o r m u l a s _ F o u r _ m o v i e _ V F 1 0 1 9 1 3 4 3 1 K45;82OG59:CE 2 , 3 3 2 6 3 3 < / B o o k M a r k E n t r y N a m e > < B o o k M a r k E x i t N a m e > x l C r e a t e F o r m u l a s _ F o u r _ m o v i e _ V F 1 0 1 9 1 3 4 3 1 K45;82OG59:CE 2 , 3 4 5 0 0 0 < / B o o k M a r k E x i t N a m e > < B o o k M a r k E n t r y P o s i t i o n > 3 3 2 6 3 3 < / B o o k M a r k E n t r y P o s i t i o n > < B o o k M a r k E x i t P o s i t i o n > 3 4 5 0 0 0 < / B o o k M a r k E x i t P o s i t i o n > < / C a p t i o n I t e m > < C a p t i o n I t e m > < I n t e r n a l I d > d f 9 9 f 0 e 6 - c 3 f 3 - 4 2 1 c - 8 4 b 3 - 6 0 f 8 0 5 4 f 9 0 6 3 < / I n t e r n a l I d > < N a m e > x l C r e a t e F o r m u l a s _ F o u r _ m o v i e _ V F 1 0 1 9 1 3 4 3 1 -B>01A>;NB=>?@028;L=>: 3 4 5 1 0 0 3 5 3 9 6 7 < / N a m e > < T e x t > -B>  01A>;NB=>  ?@028;L=>:   2>B  OG59:0  D 2 ,   7=0G5=85  :>B>@>9  C<=>605BAO  =0  F 2 . < / T e x t > < B o o k M a r k E n t r y N a m e > x l C r e a t e F o r m u l a s _ F o u r _ m o v i e _ V F 1 0 1 9 1 3 4 3 1 -B>01A>;NB=>?@028;L=>: 3 4 5 1 0 0 < / B o o k M a r k E n t r y N a m e > < B o o k M a r k E x i t N a m e > x l C r e a t e F o r m u l a s _ F o u r _ m o v i e _ V F 1 0 1 9 1 3 4 3 1 -B>01A>;NB=>?@028;L=>: 3 5 3 9 6 7 < / B o o k M a r k E x i t N a m e > < B o o k M a r k E n t r y P o s i t i o n > 3 4 5 1 0 0 < / B o o k M a r k E n t r y P o s i t i o n > < B o o k M a r k E x i t P o s i t i o n > 3 5 3 9 6 7 < / B o o k M a r k E x i t P o s i t i o n > < / C a p t i o n I t e m > < C a p t i o n I t e m > < I n t e r n a l I d > 0 a 4 6 e 8 e c - 5 1 3 f - 4 c 6 d - 8 b d 3 - 8 1 6 5 7 f b b d e 4 2 < / I n t e r n a l I d > < N a m e > x l C r e a t e F o r m u l a s _ F o u r _ m o v i e _ V F 1 0 1 9 1 3 4 3 1 >5A;8I5;:=CBL3 5 4 0 6 7 3 6 6 2 0 0 < / N a m e > < T e x t > >  5A;8  I5;:=CBL  745AL  8  273;O=CBL  2  AB@>:C  D>@<C;,   <K  C2848<  " D 3 * F 3 " . < / T e x t > < B o o k M a r k E n t r y N a m e > x l C r e a t e F o r m u l a s _ F o u r _ m o v i e _ V F 1 0 1 9 1 3 4 3 1 >5A;8I5;:=CBL3 5 4 0 6 7 < / B o o k M a r k E n t r y N a m e > < B o o k M a r k E x i t N a m e > x l C r e a t e F o r m u l a s _ F o u r _ m o v i e _ V F 1 0 1 9 1 3 4 3 1 >5A;8I5;:=CBL3 6 6 2 0 0 < / B o o k M a r k E x i t N a m e > < B o o k M a r k E n t r y P o s i t i o n > 3 5 4 0 6 7 < / B o o k M a r k E n t r y P o s i t i o n > < B o o k M a r k E x i t P o s i t i o n > 3 6 6 2 0 0 < / B o o k M a r k E x i t P o s i t i o n > < / C a p t i o n I t e m > < C a p t i o n I t e m > < I n t e r n a l I d > e f 5 3 c d 6 9 - 3 4 0 4 - 4 0 2 1 - 9 d 8 a - c 9 d 9 4 2 2 8 3 9 2 e < / I n t e r n a l I d > < N a m e > x l C r e a t e F o r m u l a s _ F o u r _ m o v i e _ V F 1 0 1 9 1 3 4 3 1 >2OG59:53 6 6 3 0 0 3 7 3 3 6 7 < / N a m e > < T e x t > >  2  OG59:5  F 3   =8G53>  =5B,   ?>MB><C  @57C;LB0B  @025=  =C;N. < / T e x t > < B o o k M a r k E n t r y N a m e > x l C r e a t e F o r m u l a s _ F o u r _ m o v i e _ V F 1 0 1 9 1 3 4 3 1 >2OG59:53 6 6 3 0 0 < / B o o k M a r k E n t r y N a m e > < B o o k M a r k E x i t N a m e > x l C r e a t e F o r m u l a s _ F o u r _ m o v i e _ V F 1 0 1 9 1 3 4 3 1 >2OG59:53 7 3 3 6 7 < / B o o k M a r k E x i t N a m e > < B o o k M a r k E n t r y P o s i t i o n > 3 6 6 3 0 0 < / B o o k M a r k E n t r y P o s i t i o n > < B o o k M a r k E x i t P o s i t i o n > 3 7 3 3 6 7 < / B o o k M a r k E x i t P o s i t i o n > < / C a p t i o n I t e m > < C a p t i o n I t e m > < I n t e r n a l I d > 1 9 e c c a 7 7 - a 8 4 3 - 4 5 7 2 - b d d e - e 5 b a 7 a a c 0 7 9 3 < / I n t e r n a l I d > < N a m e > x l C r e a t e F o r m u l a s _ F o u r _ m o v i e _ V F 1 0 1 9 1 3 4 3 1 , :>=5G=>65, 3 7 3 4 6 7 3 8 5 0 6 7 < / N a m e > < T e x t > ,   :>=5G=>  65,   ?>A:>;L:C  ?@8  :>?8@>20=88  AAK;:8  =0  OG59:8  87<5=ONBAO,   OG59:0  F 2   70<5=8BAO  =0  F 3 ,   < / T e x t > < B o o k M a r k E n t r y N a m e > x l C r e a t e F o r m u l a s _ F o u r _ m o v i e _ V F 1 0 1 9 1 3 4 3 1 , :>=5G=>65, 3 7 3 4 6 7 < / B o o k M a r k E n t r y N a m e > < B o o k M a r k E x i t N a m e > x l C r e a t e F o r m u l a s _ F o u r _ m o v i e _ V F 1 0 1 9 1 3 4 3 1 , :>=5G=>65, 3 8 5 0 6 7 < / B o o k M a r k E x i t N a m e > < B o o k M a r k E n t r y P o s i t i o n > 3 7 3 4 6 7 < / B o o k M a r k E n t r y P o s i t i o n > < B o o k M a r k E x i t P o s i t i o n > 3 8 5 0 6 7 < / B o o k M a r k E x i t P o s i t i o n > < / C a p t i o n I t e m > < C a p t i o n I t e m > < I n t e r n a l I d > d d 0 1 e 2 5 2 - 3 9 8 c - 4 7 b f - 9 f c 2 - 4 9 b c 9 3 a 3 a 3 1 f < / I n t e r n a l I d > < N a m e > x l C r e a t e F o r m u l a s _ F o u r _ m o v i e _ V F 1 0 1 9 1 3 4 3 1 070B5<, 5A;83 8 5 1 6 7 3 9 0 0 3 3 < / N a m e > < T e x t > 0  70B5<,   5A;8  ?>A<>B@5BL  40;LH5,   =0  F 4 . < / T e x t > < B o o k M a r k E n t r y N a m e > x l C r e a t e F o r m u l a s _ F o u r _ m o v i e _ V F 1 0 1 9 1 3 4 3 1 070B5<, 5A;83 8 5 1 6 7 < / B o o k M a r k E n t r y N a m e > < B o o k M a r k E x i t N a m e > x l C r e a t e F o r m u l a s _ F o u r _ m o v i e _ V F 1 0 1 9 1 3 4 3 1 070B5<, 5A;83 9 0 0 3 3 < / B o o k M a r k E x i t N a m e > < B o o k M a r k E n t r y P o s i t i o n > 3 8 5 1 6 7 < / B o o k M a r k E n t r y P o s i t i o n > < B o o k M a r k E x i t P o s i t i o n > 3 9 0 0 3 3 < / B o o k M a r k E x i t P o s i t i o n > < / C a p t i o n I t e m > < C a p t i o n I t e m > < I n t e r n a l I d > a a 6 8 0 8 7 4 - e a 1 0 - 4 1 8 9 - 8 e 4 7 - b e f 2 3 5 3 e 6 8 2 5 < / I n t e r n a l I d > < N a m e > x l C r e a t e F o r m u l a s _ F o u r _ m o v i e _ V F 1 0 1 9 1 3 4 3 1 -B>?@8<5@B>3>, 3 9 0 1 3 3 3 9 6 9 0 0 < / N a m e > < T e x t > -B>  ?@8<5@  B>3>,   GB>  ?@8  2A5<  C4>1AB25  02B><0B8G5A:>3>  87<5=5=8O  AAK;>:  =0  OG59:8< / T e x t > < B o o k M a r k E n t r y N a m e > x l C r e a t e F o r m u l a s _ F o u r _ m o v i e _ V F 1 0 1 9 1 3 4 3 1 -B>?@8<5@B>3>, 3 9 0 1 3 3 < / B o o k M a r k E n t r y N a m e > < B o o k M a r k E x i t N a m e > x l C r e a t e F o r m u l a s _ F o u r _ m o v i e _ V F 1 0 1 9 1 3 4 3 1 -B>?@8<5@B>3>, 3 9 6 9 0 0 < / B o o k M a r k E x i t N a m e > < B o o k M a r k E n t r y P o s i t i o n > 3 9 0 1 3 3 < / B o o k M a r k E n t r y P o s i t i o n > < B o o k M a r k E x i t P o s i t i o n > 3 9 6 9 0 0 < / B o o k M a r k E x i t P o s i t i o n > < / C a p t i o n I t e m > < C a p t i o n I t e m > < I n t e r n a l I d > 2 7 6 4 1 a 4 7 - 4 4 3 7 - 4 8 9 6 - 8 8 8 c - 8 f 9 8 f d b 5 6 a 2 b < / I n t e r n a l I d > < N a m e > x l C r e a t e F o r m u l a s _ F o u r _ m o v i e _ V F 1 0 1 9 1 3 4 3 1 8=>340MB>3>45;0BL3 9 7 0 0 0 4 0 4 9 0 0 < / N a m e > < T e x t > 8=>340  MB>3>  45;0BL  =5  B@51C5BAO.     A59G0A  O  ?>:06C,   :0:  4>18BLAO  B0:>3>  @57C;LB0B0. < / T e x t > < B o o k M a r k E n t r y N a m e > x l C r e a t e F o r m u l a s _ F o u r _ m o v i e _ V F 1 0 1 9 1 3 4 3 1 8=>340MB>3>45;0BL3 9 7 0 0 0 < / B o o k M a r k E n t r y N a m e > < B o o k M a r k E x i t N a m e > x l C r e a t e F o r m u l a s _ F o u r _ m o v i e _ V F 1 0 1 9 1 3 4 3 1 8=>340MB>3>45;0BL4 0 4 9 0 0 < / B o o k M a r k E x i t N a m e > < B o o k M a r k E n t r y P o s i t i o n > 3 9 7 0 0 0 < / B o o k M a r k E n t r y P o s i t i o n > < B o o k M a r k E x i t P o s i t i o n > 4 0 4 9 0 0 < / B o o k M a r k E x i t P o s i t i o n > < / C a p t i o n I t e m > < C a p t i o n I t e m > < I n t e r n a l I d > 7 4 5 e d 0 3 d - d b 7 d - 4 f c f - b 9 b 1 - c 4 d 6 2 8 a 1 5 2 d c < / I n t e r n a l I d > < N a m e > x l C r e a t e F o r m u l a s _ F o u r _ m o v i e _ V F 1 0 1 9 1 3 4 3 1 #40;8<MB>. 4 0 5 0 0 0 4 1 3 1 3 3 < / N a m e > < T e x t > #40;8<  MB>.     ;CGH5  C40;8<  2AN  D>@<C;C  8  =0G=5<  2A5  A  =0G0;0. < / T e x t > < B o o k M a r k E n t r y N a m e > x l C r e a t e F o r m u l a s _ F o u r _ m o v i e _ V F 1 0 1 9 1 3 4 3 1 #40;8<MB>. 4 0 5 0 0 0 < / B o o k M a r k E n t r y N a m e > < B o o k M a r k E x i t N a m e > x l C r e a t e F o r m u l a s _ F o u r _ m o v i e _ V F 1 0 1 9 1 3 4 3 1 #40;8<MB>. 4 1 3 1 3 3 < / B o o k M a r k E x i t N a m e > < B o o k M a r k E n t r y P o s i t i o n > 4 0 5 0 0 0 < / B o o k M a r k E n t r y P o s i t i o n > < B o o k M a r k E x i t P o s i t i o n > 4 1 3 1 3 3 < / B o o k M a r k E x i t P o s i t i o n > < / C a p t i o n I t e m > < C a p t i o n I t e m > < I n t e r n a l I d > 2 6 1 d a 1 4 d - 7 0 8 2 - 4 5 5 9 - 9 c 3 c - 0 f e 3 5 f 6 c b e b c < / I n t e r n a l I d > < N a m e > x l C r e a t e F o r m u l a s _ F o u r _ m o v i e _ V F 1 0 1 9 1 3 4 3 1 2545<7=0:@025=AB20, 4 1 3 2 3 3 4 2 5 3 6 7 < / N a m e > < T e x t > 2545<  7=0:  @025=AB20,   I5;:=5<  745AL,   GB>1K  A=>20  ?>;CG8BL  D 2 ,   8  22545<  7=0:  C<=>65=8O. < / T e x t > < B o o k M a r k E n t r y N a m e > x l C r e a t e F o r m u l a s _ F o u r _ m o v i e _ V F 1 0 1 9 1 3 4 3 1 2545<7=0:@025=AB20, 4 1 3 2 3 3 < / B o o k M a r k E n t r y N a m e > < B o o k M a r k E x i t N a m e > x l C r e a t e F o r m u l a s _ F o u r _ m o v i e _ V F 1 0 1 9 1 3 4 3 1 2545<7=0:@025=AB20, 4 2 5 3 6 7 < / B o o k M a r k E x i t N a m e > < B o o k M a r k E n t r y P o s i t i o n > 4 1 3 2 3 3 < / B o o k M a r k E n t r y P o s i t i o n > < B o o k M a r k E x i t P o s i t i o n > 4 2 5 3 6 7 < / B o o k M a r k E x i t P o s i t i o n > < / C a p t i o n I t e m > < C a p t i o n I t e m > < I n t e r n a l I d > 1 8 f e f 6 6 0 - 4 4 a 9 - 4 0 6 c - b d c b - 4 8 d 9 6 5 e 9 d 2 b e < / I n t e r n a l I d > < N a m e > x l C r e a t e F o r m u l a s _ F o u r _ m o v i e _ V F 1 0 1 9 1 3 4 3 1 )5;:=5<745AL, GB>1K4 2 5 4 6 7 4 3 0 8 6 7 < / N a m e > < T e x t > )5;:=5<  745AL,   GB>1K  ?>;CG8BL  :><8AA8>==CN  AB02:C.   < / T e x t > < B o o k M a r k E n t r y N a m e > x l C r e a t e F o r m u l a s _ F o u r _ m o v i e _ V F 1 0 1 9 1 3 4 3 1 )5;:=5<745AL, GB>1K4 2 5 4 6 7 < / B o o k M a r k E n t r y N a m e > < B o o k M a r k E x i t N a m e > x l C r e a t e F o r m u l a s _ F o u r _ m o v i e _ V F 1 0 1 9 1 3 4 3 1 )5;:=5<745AL, GB>1K4 3 0 8 6 7 < / B o o k M a r k E x i t N a m e > < B o o k M a r k E n t r y P o s i t i o n > 4 2 5 4 6 7 < / B o o k M a r k E n t r y P o s i t i o n > < B o o k M a r k E x i t P o s i t i o n > 4 3 0 8 6 7 < / B o o k M a r k E x i t P o s i t i o n > < / C a p t i o n I t e m > < C a p t i o n I t e m > < I n t e r n a l I d > a 8 b 8 d 8 2 c - 8 5 c b - 4 0 2 b - a c d f - 2 8 f 1 4 8 c 8 1 a 0 c < / I n t e r n a l I d > < N a m e > x l C r e a t e F o r m u l a s _ F o u r _ m o v i e _ V F 1 0 1 9 1 3 4 3 1 >=0MB>B4 3 0 9 6 7 4 3 8 6 6 7 < / N a m e > < T e x t > >  =0  MB>B  @07  87<5=8<  AAK;:C  =0  OG59:C  A  >B=>A8B5;L=>9,   :>B>@0O  87<5=O5BAO  ?@8  :>?8@>20=88,   < / T e x t > < B o o k M a r k E n t r y N a m e > x l C r e a t e F o r m u l a s _ F o u r _ m o v i e _ V F 1 0 1 9 1 3 4 3 1 >=0MB>B4 3 0 9 6 7 < / B o o k M a r k E n t r y N a m e > < B o o k M a r k E x i t N a m e > x l C r e a t e F o r m u l a s _ F o u r _ m o v i e _ V F 1 0 1 9 1 3 4 3 1 >=0MB>B4 3 8 6 6 7 < / B o o k M a r k E x i t N a m e > < B o o k M a r k E n t r y P o s i t i o n > 4 3 0 9 6 7 < / B o o k M a r k E n t r y P o s i t i o n > < B o o k M a r k E x i t P o s i t i o n > 4 3 8 6 6 7 < / B o o k M a r k E x i t P o s i t i o n > < / C a p t i o n I t e m > < C a p t i o n I t e m > < I n t e r n a l I d > b 0 3 4 0 e 4 1 - c d 1 8 - 4 8 0 c - a e c 6 - 9 d a 6 4 2 4 8 2 f 0 f < / I n t e r n a l I d > < N a m e > x l C r e a t e F o r m u l a s _ F o u r _ m o v i e _ V F 1 0 1 9 1 3 4 3 1 =001A>;NB=CN, :>B>@0O4 3 8 7 6 7 4 4 5 0 0 0 < / N a m e > < T e x t > =0  01A>;NB=CN,   :>B>@0O  2A5340  1C45B  C:07K20BL  =0  OG59:C  F 2 . < / T e x t > < B o o k M a r k E n t r y N a m e > x l C r e a t e F o r m u l a s _ F o u r _ m o v i e _ V F 1 0 1 9 1 3 4 3 1 =001A>;NB=CN, :>B>@0O4 3 8 7 6 7 < / B o o k M a r k E n t r y N a m e > < B o o k M a r k E x i t N a m e > x l C r e a t e F o r m u l a s _ F o u r _ m o v i e _ V F 1 0 1 9 1 3 4 3 1 =001A>;NB=CN, :>B>@0O4 4 5 0 0 0 < / B o o k M a r k E x i t N a m e > < B o o k M a r k E n t r y P o s i t i o n > 4 3 8 7 6 7 < / B o o k M a r k E n t r y P o s i t i o n > < B o o k M a r k E x i t P o s i t i o n > 4 4 5 0 0 0 < / B o o k M a r k E x i t P o s i t i o n > < / C a p t i o n I t e m > < C a p t i o n I t e m > < I n t e r n a l I d > b a b d 0 2 b c - 3 8 c 5 - 4 e e 9 - 8 7 d 1 - 1 b 1 9 3 3 b 3 9 f 7 9 < / I n t e r n a l I d > < N a m e > x l C r e a t e F o r m u l a s _ F o u r _ m o v i e _ V F 1 0 1 9 1 3 4 3 1 @><5B>3>, 01A>;NB=K54 4 5 1 0 0 4 5 7 7 6 7 < / N a m e > < T e x t > @><5  B>3>,   01A>;NB=K5  AAK;:8  =0  OG59:8  2K3;O4OB  8=0G5,   G5<  >B=>A8B5;L=K5,   8  AB0=>2OBAO  B0:>2K<8  ?>  =060B8N  :;028H8  F 4 . < / T e x t > < B o o k M a r k E n t r y N a m e > x l C r e a t e F o r m u l a s _ F o u r _ m o v i e _ V F 1 0 1 9 1 3 4 3 1 @><5B>3>, 01A>;NB=K54 4 5 1 0 0 < / B o o k M a r k E n t r y N a m e > < B o o k M a r k E x i t N a m e > x l C r e a t e F o r m u l a s _ F o u r _ m o v i e _ V F 1 0 1 9 1 3 4 3 1 @><5B>3>, 01A>;NB=K54 5 7 7 6 7 < / B o o k M a r k E x i t N a m e > < B o o k M a r k E n t r y P o s i t i o n > 4 4 5 1 0 0 < / B o o k M a r k E n t r y P o s i t i o n > < B o o k M a r k E x i t P o s i t i o n > 4 5 7 7 6 7 < / B o o k M a r k E x i t P o s i t i o n > < / C a p t i o n I t e m > < C a p t i o n I t e m > < I n t e r n a l I d > a 3 0 3 e b a c - b c b d - 4 a 2 3 - 9 2 8 4 - f e 5 7 f 3 1 e c 1 b 2 < / I n t e r n a l I d > < N a m e > x l C r e a t e F o r m u l a s _ F o u r _ m o v i e _ V F 1 0 1 9 1 3 4 3 1 >7<>6=>, B5?5@LAAK;:04 5 7 8 6 7 4 7 1 2 6 7 < / N a m e > < T e x t > >7<>6=>,   B5?5@L  AAK;:0  2K3;O48B  =5<=>3>  AB@0==>.   >  :@09=59  <5@5  4;O  <5=O.   =0  8<55B  A;54CNI89  284:   " $ F $ 2 " . < / T e x t > < B o o k M a r k E n t r y N a m e > x l C r e a t e F o r m u l a s _ F o u r _ m o v i e _ V F 1 0 1 9 1 3 4 3 1 >7<>6=>, B5?5@LAAK;:04 5 7 8 6 7 < / B o o k M a r k E n t r y N a m e > < B o o k M a r k E x i t N a m e > x l C r e a t e F o r m u l a s _ F o u r _ m o v i e _ V F 1 0 1 9 1 3 4 3 1 >7<>6=>, B5?5@LAAK;:04 7 1 2 6 7 < / B o o k M a r k E x i t N a m e > < B o o k M a r k E n t r y P o s i t i o n > 4 5 7 8 6 7 < / B o o k M a r k E n t r y P o s i t i o n > < B o o k M a r k E x i t P o s i t i o n > 4 7 1 2 6 7 < / B o o k M a r k E x i t P o s i t i o n > < / C a p t i o n I t e m > < C a p t i o n I t e m > < I n t e r n a l I d > 4 7 7 f 5 a 4 e - a 5 e 0 - 4 1 7 c - 9 9 4 2 - f 2 6 9 e 6 1 7 c 3 6 7 < / I n t e r n a l I d > < N a m e > x l C r e a t e F o r m u l a s _ F o u r _ m o v i e _ V F 1 0 1 9 1 3 4 3 1 -B>?@>AB>>7=0G05B, 4 7 1 3 6 7 4 8 0 5 6 7 < / N a m e > < T e x t > -B>  ?@>AB>  >7=0G05B,   GB>  40==0O  D>@<C;0  2A5340  1C45B  AAK;0BLAO  =0  OG59:C  F 2 . < / T e x t > < B o o k M a r k E n t r y N a m e > x l C r e a t e F o r m u l a s _ F o u r _ m o v i e _ V F 1 0 1 9 1 3 4 3 1 -B>?@>AB>>7=0G05B, 4 7 1 3 6 7 < / B o o k M a r k E n t r y N a m e > < B o o k M a r k E x i t N a m e > x l C r e a t e F o r m u l a s _ F o u r _ m o v i e _ V F 1 0 1 9 1 3 4 3 1 -B>?@>AB>>7=0G05B, 4 8 0 5 6 7 < / B o o k M a r k E x i t N a m e > < B o o k M a r k E n t r y P o s i t i o n > 4 7 1 3 6 7 < / B o o k M a r k E n t r y P o s i t i o n > < B o o k M a r k E x i t P o s i t i o n > 4 8 0 5 6 7 < / B o o k M a r k E x i t P o s i t i o n > < / C a p t i o n I t e m > < C a p t i o n I t e m > < I n t e r n a l I d > 7 8 9 8 f 2 b 8 - 6 d 6 3 - 4 6 4 b - 9 2 a 0 - 7 2 7 6 8 8 b 5 b 3 4 0 < / I n t e r n a l I d > < N a m e > x l C r e a t e F o r m u l a s _ F o u r _ m o v i e _ V F 1 0 1 9 1 3 4 3 1 AB0B8, 5A;82K4 8 0 6 6 7 4 9 0 5 6 7 < / N a m e > < T e x t > AB0B8,   5A;8  2K  701C45B5  ?@>  :;028HC  F 4 ,   7=0:8  4>;;0@0  2A5340  <>6=>  225AB8  A0<>AB>OB5;L=>. < / T e x t > < B o o k M a r k E n t r y N a m e > x l C r e a t e F o r m u l a s _ F o u r _ m o v i e _ V F 1 0 1 9 1 3 4 3 1 AB0B8, 5A;82K4 8 0 6 6 7 < / B o o k M a r k E n t r y N a m e > < B o o k M a r k E x i t N a m e > x l C r e a t e F o r m u l a s _ F o u r _ m o v i e _ V F 1 0 1 9 1 3 4 3 1 AB0B8, 5A;82K4 9 0 5 6 7 < / B o o k M a r k E x i t N a m e > < B o o k M a r k E n t r y P o s i t i o n > 4 8 0 6 6 7 < / B o o k M a r k E n t r y P o s i t i o n > < B o o k M a r k E x i t P o s i t i o n > 4 9 0 5 6 7 < / B o o k M a r k E x i t P o s i t i o n > < / C a p t i o n I t e m > < C a p t i o n I t e m > < I n t e r n a l I d > f 1 e 8 2 a e 8 - 1 0 2 1 - 4 b 8 1 - 8 1 3 3 - b b c 5 6 a 1 4 f e d b < / I n t e r n a l I d > < N a m e > x l C r e a t e F o r m u l a s _ F o u r _ m o v i e _ V F 1 0 1 9 1 3 4 3 1 =0:4>;;0@02A53404 9 0 6 6 7 5 0 4 1 0 0 < / N a m e > < T e x t > =0:  4>;;0@0  2A5340  845B  ?5@54  >1>7=0G5=85<  AB>;1F0,   ?>MB><C  " $ F " ,   8  ?5@54  >1>7=0G5=85<  AB@>:8,   ?>MB><C  " $ 2 " . < / T e x t > < B o o k M a r k E n t r y N a m e > x l C r e a t e F o r m u l a s _ F o u r _ m o v i e _ V F 1 0 1 9 1 3 4 3 1 =0:4>;;0@02A53404 9 0 6 6 7 < / B o o k M a r k E n t r y N a m e > < B o o k M a r k E x i t N a m e > x l C r e a t e F o r m u l a s _ F o u r _ m o v i e _ V F 1 0 1 9 1 3 4 3 1 =0:4>;;0@02A53405 0 4 1 0 0 < / B o o k M a r k E x i t N a m e > < B o o k M a r k E n t r y P o s i t i o n > 4 9 0 6 6 7 < / B o o k M a r k E n t r y P o s i t i o n > < B o o k M a r k E x i t P o s i t i o n > 5 0 4 1 0 0 < / B o o k M a r k E x i t P o s i t i o n > < / C a p t i o n I t e m > < C a p t i o n I t e m > < I n t e r n a l I d > e 5 b 5 0 a 0 1 - 5 9 7 0 - 4 0 9 f - a b b 3 - b f a 3 f 0 c 8 5 1 8 4 < / I n t e r n a l I d > < N a m e > x l C r e a t e F o r m u l a s _ F o u r _ m o v i e _ V F 1 0 1 9 1 3 4 3 1 06<5<:;028HC5 0 4 2 0 0 5 1 4 1 0 0 < / N a m e > < T e x t > 06<5<  :;028HC    8  ?>;CG8<  BC  65  AC<<C,   GB>  8  2  ?@>H;K9  @07,   =>  B5?5@L  ?@8  :>?8@>20=88  D>@<C;K  2=87  < / T e x t > < B o o k M a r k E n t r y N a m e > x l C r e a t e F o r m u l a s _ F o u r _ m o v i e _ V F 1 0 1 9 1 3 4 3 1 06<5<:;028HC5 0 4 2 0 0 < / B o o k M a r k E n t r y N a m e > < B o o k M a r k E x i t N a m e > x l C r e a t e F o r m u l a s _ F o u r _ m o v i e _ V F 1 0 1 9 1 3 4 3 1 06<5<:;028HC5 1 4 1 0 0 < / B o o k M a r k E x i t N a m e > < B o o k M a r k E n t r y P o s i t i o n > 5 0 4 2 0 0 < / B o o k M a r k E n t r y P o s i t i o n > < B o o k M a r k E x i t P o s i t i o n > 5 1 4 1 0 0 < / B o o k M a r k E x i t P o s i t i o n > < / C a p t i o n I t e m > < C a p t i o n I t e m > < I n t e r n a l I d > 0 a 7 4 1 6 9 9 - 2 4 4 c - 4 c f e - b 9 c 7 - 0 7 5 2 2 c 7 9 1 7 d 5 < / I n t e r n a l I d > < N a m e > x l C r e a t e F o r m u l a s _ F o u r _ m o v i e _ V F 1 0 1 9 1 3 4 3 1 4;O:064>3>?@>402F05 1 4 2 0 0 5 2 0 0 0 0 < / N a m e > < T e x t > 4;O  :064>3>  ?@>402F0  1C4CB  @0AAG8B0=K  :><8AA8>==K5. < / T e x t > < B o o k M a r k E n t r y N a m e > x l C r e a t e F o r m u l a s _ F o u r _ m o v i e _ V F 1 0 1 9 1 3 4 3 1 4;O:064>3>?@>402F05 1 4 2 0 0 < / B o o k M a r k E n t r y N a m e > < B o o k M a r k E x i t N a m e > x l C r e a t e F o r m u l a s _ F o u r _ m o v i e _ V F 1 0 1 9 1 3 4 3 1 4;O:064>3>?@>402F05 2 0 0 0 0 < / B o o k M a r k E x i t N a m e > < B o o k M a r k E n t r y P o s i t i o n > 5 1 4 2 0 0 < / B o o k M a r k E n t r y P o s i t i o n > < B o o k M a r k E x i t P o s i t i o n > 5 2 0 0 0 0 < / B o o k M a r k E x i t P o s i t i o n > < / C a p t i o n I t e m > < C a p t i o n I t e m > < I n t e r n a l I d > 4 5 2 0 0 b b 7 - 8 a c 5 - 4 4 a 0 - a b 7 1 - f 7 9 1 f a 9 6 d 0 7 a < / I n t e r n a l I d > < N a m e > x l C r e a t e F o r m u l a s _ F o u r _ m o v i e _ V F 1 0 1 9 1 3 4 3 1 A;82K45;8BLMBC5 2 0 1 0 0 5 2 8 8 6 7 < / N a m e > < T e x t > A;8  2K45;8BL  MBC  OG59:C  8  ?@>A<>B@5BL  55  A>45@68<>5,   <K  C2848<  AAK;:C  =0  OG59:C  D 3   < / T e x t > < B o o k M a r k E n t r y N a m e > x l C r e a t e F o r m u l a s _ F o u r _ m o v i e _ V F 1 0 1 9 1 3 4 3 1 A;82K45;8BLMBC5 2 0 1 0 0 < / B o o k M a r k E n t r y N a m e > < B o o k M a r k E x i t N a m e > x l C r e a t e F o r m u l a s _ F o u r _ m o v i e _ V F 1 0 1 9 1 3 4 3 1 A;82K45;8BLMBC5 2 8 8 6 7 < / B o o k M a r k E x i t N a m e > < B o o k M a r k E n t r y P o s i t i o n > 5 2 0 1 0 0 < / B o o k M a r k E n t r y P o s i t i o n > < B o o k M a r k E x i t P o s i t i o n > 5 2 8 8 6 7 < / B o o k M a r k E x i t P o s i t i o n > < / C a p t i o n I t e m > < C a p t i o n I t e m > < I n t e r n a l I d > 0 e 7 7 9 1 c e - b a 3 a - 4 c d b - 8 d 1 f - 5 e e 4 2 e c 0 0 9 8 d < / I n t e r n a l I d > < N a m e > x l C r e a t e F o r m u l a s _ F o u r _ m o v i e _ V F 1 0 1 9 1 3 4 3 1 801A>;NB=CNAAK;:C, 5 2 8 9 6 7 5 3 6 4 6 7 < / N a m e > < T e x t > 8  01A>;NB=CN  AAK;:C,   :>B>@0O  C:07K205B  AN40,   =0  OG59:C  F 2 . < / T e x t > < B o o k M a r k E n t r y N a m e > x l C r e a t e F o r m u l a s _ F o u r _ m o v i e _ V F 1 0 1 9 1 3 4 3 1 801A>;NB=CNAAK;:C, 5 2 8 9 6 7 < / B o o k M a r k E n t r y N a m e > < B o o k M a r k E x i t N a m e > x l C r e a t e F o r m u l a s _ F o u r _ m o v i e _ V F 1 0 1 9 1 3 4 3 1 801A>;NB=CNAAK;:C, 5 3 6 4 6 7 < / B o o k M a r k E x i t N a m e > < B o o k M a r k E n t r y P o s i t i o n > 5 2 8 9 6 7 < / B o o k M a r k E n t r y P o s i t i o n > < B o o k M a r k E x i t P o s i t i o n > 5 3 6 4 6 7 < / B o o k M a r k E x i t P o s i t i o n > < / C a p t i o n I t e m > < C a p t i o n I t e m > < I n t e r n a l I d > 4 1 7 4 c a e a - 9 6 6 1 - 4 2 5 2 - 9 9 7 d - 4 3 3 3 a e 9 2 7 8 9 2 < / I n t e r n a l I d > < N a m e > x l C r e a t e F o r m u l a s _ F o u r _ m o v i e _ V F 1 0 1 9 1 3 4 3 1 )5;:=5<745AL, 85 3 6 5 6 7 5 4 5 7 6 7 < / N a m e > < T e x t > )5;:=5<  745AL,   8  A=>20  >B=>A8B5;L=0O  AAK;:0  87<5=8;0AL  A  D 3   =0  D 4 ,   < / T e x t > < B o o k M a r k E n t r y N a m e > x l C r e a t e F o r m u l a s _ F o u r _ m o v i e _ V F 1 0 1 9 1 3 4 3 1 )5;:=5<745AL, 85 3 6 5 6 7 < / B o o k M a r k E n t r y N a m e > < B o o k M a r k E x i t N a m e > x l C r e a t e F o r m u l a s _ F o u r _ m o v i e _ V F 1 0 1 9 1 3 4 3 1 )5;:=5<745AL, 85 4 5 7 6 7 < / B o o k M a r k E x i t N a m e > < B o o k M a r k E n t r y P o s i t i o n > 5 3 6 5 6 7 < / B o o k M a r k E n t r y P o s i t i o n > < B o o k M a r k E x i t P o s i t i o n > 5 4 5 7 6 7 < / B o o k M a r k E x i t P o s i t i o n > < / C a p t i o n I t e m > < C a p t i o n I t e m > < I n t e r n a l I d > 5 5 b 7 6 6 e a - 8 5 2 1 - 4 5 3 3 - b b d f - c 8 6 3 4 1 a e d f 1 c < / I n t e r n a l I d > < N a m e > x l C r e a t e F o r m u l a s _ F o u r _ m o v i e _ V F 1 0 1 9 1 3 4 3 1 001A>;NB=0OAAK;:05 4 5 8 6 7 5 5 2 6 0 0 < / N a m e > < T e x t > 0  01A>;NB=0O  AAK;:0  ?>- ?@56=5<C  C:07K205B  =0  OG59:C  F 2 . < / T e x t > < B o o k M a r k E n t r y N a m e > x l C r e a t e F o r m u l a s _ F o u r _ m o v i e _ V F 1 0 1 9 1 3 4 3 1 001A>;NB=0OAAK;:05 4 5 8 6 7 < / B o o k M a r k E n t r y N a m e > < B o o k M a r k E x i t N a m e > x l C r e a t e F o r m u l a s _ F o u r _ m o v i e _ V F 1 0 1 9 1 3 4 3 1 001A>;NB=0OAAK;:05 5 2 6 0 0 < / B o o k M a r k E x i t N a m e > < B o o k M a r k E n t r y P o s i t i o n > 5 4 5 8 6 7 < / B o o k M a r k E n t r y P o s i t i o n > < B o o k M a r k E x i t P o s i t i o n > 5 5 2 6 0 0 < / B o o k M a r k E x i t P o s i t i o n > < / C a p t i o n I t e m > < C a p t i o n I t e m > < I n t e r n a l I d > d a 9 2 0 d 8 3 - b f 3 0 - 4 2 0 4 - b 8 f c - b 6 5 2 6 2 d 4 f 9 9 3 < / I n t e r n a l I d > < N a m e > x l C r e a t e F o r m u l a s _ F o u r _ m o v i e _ V F 1 0 1 9 1 3 4 3 1 "5?5@L@0AA<>B@8<5I55 5 2 7 0 0 5 5 6 7 3 3 < / N a m e > < T e x t > "5?5@L  @0AA<>B@8<  5I5  >48=  ?@8<5@  D>@<C;K,   2  :>B>@><  < / T e x t > < B o o k M a r k E n t r y N a m e > x l C r e a t e F o r m u l a s _ F o u r _ m o v i e _ V F 1 0 1 9 1 3 4 3 1 "5?5@L@0AA<>B@8<5I55 5 2 7 0 0 < / B o o k M a r k E n t r y N a m e > < B o o k M a r k E x i t N a m e > x l C r e a t e F o r m u l a s _ F o u r _ m o v i e _ V F 1 0 1 9 1 3 4 3 1 "5?5@L@0AA<>B@8<5I55 5 6 7 3 3 < / B o o k M a r k E x i t N a m e > < B o o k M a r k E n t r y P o s i t i o n > 5 5 2 7 0 0 < / B o o k M a r k E n t r y P o s i t i o n > < B o o k M a r k E x i t P o s i t i o n > 5 5 6 7 3 3 < / B o o k M a r k E x i t P o s i t i o n > < / C a p t i o n I t e m > < C a p t i o n I t e m > < I n t e r n a l I d > a 7 f 6 f a b 1 - f e 3 9 - 4 c b 6 - 9 9 c 7 - b 2 0 0 9 b 4 f 6 6 5 3 < / I n t e r n a l I d > < N a m e > x l C r e a t e F o r m u l a s _ F o u r _ m o v i e _ V F 1 0 1 9 1 3 4 3 1 AAK;:8=0OG59:85 5 6 8 3 3 5 6 2 0 3 3 < / N a m e > < T e x t > AAK;:8  =0  OG59:8  O2;ONBAO  A>G5B0=85<  >B=>A8B5;L=KE  8  01A>;NB=KE. < / T e x t > < B o o k M a r k E n t r y N a m e > x l C r e a t e F o r m u l a s _ F o u r _ m o v i e _ V F 1 0 1 9 1 3 4 3 1 AAK;:8=0OG59:85 5 6 8 3 3 < / B o o k M a r k E n t r y N a m e > < B o o k M a r k E x i t N a m e > x l C r e a t e F o r m u l a s _ F o u r _ m o v i e _ V F 1 0 1 9 1 3 4 3 1 AAK;:8=0OG59:85 6 2 0 3 3 < / B o o k M a r k E x i t N a m e > < B o o k M a r k E n t r y P o s i t i o n > 5 5 6 8 3 3 < / B o o k M a r k E n t r y P o s i t i o n > < B o o k M a r k E x i t P o s i t i o n > 5 6 2 0 3 3 < / B o o k M a r k E x i t P o s i t i o n > < / C a p t i o n I t e m > < C a p t i o n I t e m > < I n t e r n a l I d > 4 3 3 f 0 7 d 3 - 3 f b 7 - 4 c 4 c - 9 1 f 8 - b 0 b 4 2 e 5 3 4 2 4 a < / I n t e r n a l I d > < N a m e > x l C r e a t e F o r m u l a s _ F o u r _ m o v i e _ V F 1 0 1 9 1 3 4 3 1 !>74048<B01;8FC, 25 6 7 2 6 7 5 7 1 8 0 0 < / N a m e > < T e x t > !>74048<  B01;8FC,   2  :>B>@>9  =0  >A=>25  >1J5<0  ?@>406  < / T e x t > < B o o k M a r k E n t r y N a m e > x l C r e a t e F o r m u l a s _ F o u r _ m o v i e _ V F 1 0 1 9 1 3 4 3 1 !>74048<B01;8FC, 25 6 7 2 6 7 < / B o o k M a r k E n t r y N a m e > < B o o k M a r k E x i t N a m e > x l C r e a t e F o r m u l a s _ F o u r _ m o v i e _ V F 1 0 1 9 1 3 4 3 1 !>74048<B01;8FC, 25 7 1 8 0 0 < / B o o k M a r k E x i t N a m e > < B o o k M a r k E n t r y P o s i t i o n > 5 6 7 2 6 7 < / B o o k M a r k E n t r y P o s i t i o n > < B o o k M a r k E x i t P o s i t i o n > 5 7 1 8 0 0 < / B o o k M a r k E x i t P o s i t i o n > < / C a p t i o n I t e m > < C a p t i o n I t e m > < I n t e r n a l I d > 7 5 c f 5 9 f 9 - 8 e b c - 4 1 d 4 - 9 8 1 3 - d 5 9 1 8 7 4 7 5 f 7 f < / I n t e r n a l I d > < N a m e > x l C r e a t e F o r m u l a s _ F o u r _ m o v i e _ V F 1 0 1 9 1 3 4 3 1 1C4CB@0AAG8BK20BLAO:><8AA8>==K55 7 1 9 0 0 5 7 8 0 3 3 < / N a m e > < T e x t > 1C4CB  @0AAG8BK20BLAO  :><8AA8>==K5  2  7028A8<>AB8  >B  :><8AA8>==>9  AB02:8. < / T e x t > < B o o k M a r k E n t r y N a m e > x l C r e a t e F o r m u l a s _ F o u r _ m o v i e _ V F 1 0 1 9 1 3 4 3 1 1C4CB@0AAG8BK20BLAO:><8AA8>==K55 7 1 9 0 0 < / B o o k M a r k E n t r y N a m e > < B o o k M a r k E x i t N a m e > x l C r e a t e F o r m u l a s _ F o u r _ m o v i e _ V F 1 0 1 9 1 3 4 3 1 1C4CB@0AAG8BK20BLAO:><8AA8>==K55 7 8 0 3 3 < / B o o k M a r k E x i t N a m e > < B o o k M a r k E n t r y P o s i t i o n > 5 7 1 9 0 0 < / B o o k M a r k E n t r y P o s i t i o n > < B o o k M a r k E x i t P o s i t i o n > 5 7 8 0 3 3 < / B o o k M a r k E x i t P o s i t i o n > < / C a p t i o n I t e m > < C a p t i o n I t e m > < I n t e r n a l I d > b 1 2 2 9 0 4 0 - 2 1 0 2 - 4 d b 9 - 9 7 e 5 - a 7 0 6 8 f 1 1 9 e c 6 < / I n t e r n a l I d > < N a m e > x l C r e a t e F o r m u l a s _ F o u r _ m o v i e _ V F 1 0 1 9 1 3 4 3 1 ;OMB>3>=5>1E>48<>5 7 8 1 3 3 5 8 6 2 6 7 < / N a m e > < T e x t > ;O  MB>3>  =5>1E>48<>  A>740BL  D>@<C;C  A  B0:  =07K205<K<8  A<5H0==K<8  AAK;:0<8  =0  OG59:8,   < / T e x t > < B o o k M a r k E n t r y N a m e > x l C r e a t e F o r m u l a s _ F o u r _ m o v i e _ V F 1 0 1 9 1 3 4 3 1 ;OMB>3>=5>1E>48<>5 7 8 1 3 3 < / B o o k M a r k E n t r y N a m e > < B o o k M a r k E x i t N a m e > x l C r e a t e F o r m u l a s _ F o u r _ m o v i e _ V F 1 0 1 9 1 3 4 3 1 ;OMB>3>=5>1E>48<>5 8 6 2 6 7 < / B o o k M a r k E x i t N a m e > < B o o k M a r k E n t r y P o s i t i o n > 5 7 8 1 3 3 < / B o o k M a r k E n t r y P o s i t i o n > < B o o k M a r k E x i t P o s i t i o n > 5 8 6 2 6 7 < / B o o k M a r k E x i t P o s i t i o n > < / C a p t i o n I t e m > < C a p t i o n I t e m > < I n t e r n a l I d > 4 4 2 5 4 f b 1 - f f c 8 - 4 5 5 0 - b b 3 6 - 3 5 d 5 9 8 d d 5 2 c 9 < / I n t e r n a l I d > < N a m e > x l C r e a t e F o r m u l a s _ F o u r _ m o v i e _ V F 1 0 1 9 1 3 4 3 1 2:>B>@KE>4=05 8 6 3 6 7 5 9 4 3 0 0 < / N a m e > < T e x t > 2  :>B>@KE  >4=0  G0ABL  AAK;:8  O2;O5BAO  01A>;NB=>9,   0  4@C30O     >B=>A8B5;L=>9. < / T e x t > < B o o k M a r k E n t r y N a m e > x l C r e a t e F o r m u l a s _ F o u r _ m o v i e _ V F 1 0 1 9 1 3 4 3 1 2:>B>@KE>4=05 8 6 3 6 7 < / B o o k M a r k E n t r y N a m e > < B o o k M a r k E x i t N a m e > x l C r e a t e F o r m u l a s _ F o u r _ m o v i e _ V F 1 0 1 9 1 3 4 3 1 2:>B>@KE>4=05 9 4 3 0 0 < / B o o k M a r k E x i t N a m e > < B o o k M a r k E n t r y P o s i t i o n > 5 8 6 3 6 7 < / B o o k M a r k E n t r y P o s i t i o n > < B o o k M a r k E x i t P o s i t i o n > 5 9 4 3 0 0 < / B o o k M a r k E x i t P o s i t i o n > < / C a p t i o n I t e m > < C a p t i o n I t e m > < I n t e r n a l I d > c 3 d a 9 c a 0 - 2 b 3 b - 4 e c e - 9 4 4 7 - 7 8 b 0 c 3 f e 9 3 4 c < / I n t e r n a l I d > < N a m e > x l C r e a t e F o r m u l a s _ F o u r _ m o v i e _ V F 1 0 1 9 1 3 4 3 1 =51K;>4>2>;L=>5 9 4 4 0 0 5 9 7 9 6 7 < / N a m e > < T e x t > =5  1K;>  4>2>;L=>  A;>6=>  ?>=OBL  MB>,   < / T e x t > < B o o k M a r k E n t r y N a m e > x l C r e a t e F o r m u l a s _ F o u r _ m o v i e _ V F 1 0 1 9 1 3 4 3 1 =51K;>4>2>;L=>5 9 4 4 0 0 < / B o o k M a r k E n t r y N a m e > < B o o k M a r k E x i t N a m e > x l C r e a t e F o r m u l a s _ F o u r _ m o v i e _ V F 1 0 1 9 1 3 4 3 1 =51K;>4>2>;L=>5 9 7 9 6 7 < / B o o k M a r k E x i t N a m e > < B o o k M a r k E n t r y P o s i t i o n > 5 9 4 4 0 0 < / B o o k M a r k E n t r y P o s i t i o n > < B o o k M a r k E x i t P o s i t i o n > 5 9 7 9 6 7 < / B o o k M a r k E x i t P o s i t i o n > < / C a p t i o n I t e m > < C a p t i o n I t e m > < I n t e r n a l I d > b d 7 8 6 a a 8 - 1 9 e 8 - 4 f 9 e - a c 5 c - 0 6 3 7 a b b 0 f 0 d 4 < / I n t e r n a l I d > < N a m e > x l C r e a t e F o r m u l a s _ F o u r _ m o v i e _ V F 1 0 1 9 1 3 4 3 1 =>2:>=F55 9 8 0 6 7 6 0 5 4 6 7 < / N a m e > < T e x t > =>  2  :>=F5  :>=F>2  O  @07>1@0;0AL  8  =045NAL,   GB>  B5?5@L  20<  1C45B  =5<=>3>  ?@>I5. < / T e x t > < B o o k M a r k E n t r y N a m e > x l C r e a t e F o r m u l a s _ F o u r _ m o v i e _ V F 1 0 1 9 1 3 4 3 1 =>2:>=F55 9 8 0 6 7 < / B o o k M a r k E n t r y N a m e > < B o o k M a r k E x i t N a m e > x l C r e a t e F o r m u l a s _ F o u r _ m o v i e _ V F 1 0 1 9 1 3 4 3 1 =>2:>=F56 0 5 4 6 7 < / B o o k M a r k E x i t N a m e > < B o o k M a r k E n t r y P o s i t i o n > 5 9 8 0 6 7 < / B o o k M a r k E n t r y P o s i t i o n > < B o o k M a r k E x i t P o s i t i o n > 6 0 5 4 6 7 < / B o o k M a r k E x i t P o s i t i o n > < / C a p t i o n I t e m > < C a p t i o n I t e m > < I n t e r n a l I d > f 8 f c b 3 d 4 - 1 a d a - 4 0 3 9 - a b 8 b - c d b 5 a 7 7 9 2 1 a 6 < / I n t e r n a l I d > < N a m e > x l C r e a t e F o r m u l a s _ F o u r _ m o v i e _ V F 1 0 1 9 1 3 4 3 1 0:?@028;>, A<5H0==K56 0 5 5 6 7 6 1 0 4 3 3 < / N a m e > < T e x t > 0:  ?@028;>,   A<5H0==K5  AAK;:8  =0  OG59:8  8A?>;L7CNBAO  2  ?>4>1=KE< / T e x t > < B o o k M a r k E n t r y N a m e > x l C r e a t e F o r m u l a s _ F o u r _ m o v i e _ V F 1 0 1 9 1 3 4 3 1 0:?@028;>, A<5H0==K56 0 5 5 6 7 < / B o o k M a r k E n t r y N a m e > < B o o k M a r k E x i t N a m e > x l C r e a t e F o r m u l a s _ F o u r _ m o v i e _ V F 1 0 1 9 1 3 4 3 1 0:?@028;>, A<5H0==K56 1 0 4 3 3 < / B o o k M a r k E x i t N a m e > < B o o k M a r k E n t r y P o s i t i o n > 6 0 5 5 6 7 < / B o o k M a r k E n t r y P o s i t i o n > < B o o k M a r k E x i t P o s i t i o n > 6 1 0 4 3 3 < / B o o k M a r k E x i t P o s i t i o n > < / C a p t i o n I t e m > < C a p t i o n I t e m > < I n t e r n a l I d > f 9 5 3 a 7 5 c - 2 1 b 0 - 4 c b d - 9 2 8 f - 7 f 4 d d 3 5 8 f a 6 1 < / I n t e r n a l I d > < N a m e > x l C r e a t e F o r m u l a s _ F o u r _ m o v i e _ V F 1 0 1 9 1 3 4 3 1 B01;8F0E, :>B>@K5A>45@60B6 1 0 5 3 3 6 1 8 7 6 7 < / N a m e > < T e x t > B01;8F0E,   :>B>@K5  A>45@60B  :><8AA8>==K5  AB02:8  8;8  AB02:8  =0;>3>>1;>65=8O. < / T e x t > < B o o k M a r k E n t r y N a m e > x l C r e a t e F o r m u l a s _ F o u r _ m o v i e _ V F 1 0 1 9 1 3 4 3 1 B01;8F0E, :>B>@K5A>45@60B6 1 0 5 3 3 < / B o o k M a r k E n t r y N a m e > < B o o k M a r k E x i t N a m e > x l C r e a t e F o r m u l a s _ F o u r _ m o v i e _ V F 1 0 1 9 1 3 4 3 1 B01;8F0E, :>B>@K5A>45@60B6 1 8 7 6 7 < / B o o k M a r k E x i t N a m e > < B o o k M a r k E n t r y P o s i t i o n > 6 1 0 5 3 3 < / B o o k M a r k E n t r y P o s i t i o n > < B o o k M a r k E x i t P o s i t i o n > 6 1 8 7 6 7 < / B o o k M a r k E x i t P o s i t i o n > < / C a p t i o n I t e m > < C a p t i o n I t e m > < I n t e r n a l I d > 8 e 1 0 9 7 b f - 9 6 0 c - 4 1 c 2 - a 1 6 d - 7 7 a 8 b 7 a 7 2 f 3 c < / I n t e r n a l I d > < N a m e > x l C r e a t e F o r m u l a s _ F o u r _ m o v i e _ V F 1 0 1 9 1 3 4 3 1 K45;8<OG59:C, 26 1 8 8 6 7 6 2 5 7 3 3 < / N a m e > < T e x t > K45;8<  OG59:C,   2  :>B>@>9  =5>1E>48<>  A>740BL  ?5@2CN  D>@<C;C.   < / T e x t > < B o o k M a r k E n t r y N a m e > x l C r e a t e F o r m u l a s _ F o u r _ m o v i e _ V F 1 0 1 9 1 3 4 3 1 K45;8<OG59:C, 26 1 8 8 6 7 < / B o o k M a r k E n t r y N a m e > < B o o k M a r k E x i t N a m e > x l C r e a t e F o r m u l a s _ F o u r _ m o v i e _ V F 1 0 1 9 1 3 4 3 1 K45;8<OG59:C, 26 2 5 7 3 3 < / B o o k M a r k E x i t N a m e > < B o o k M a r k E n t r y P o s i t i o n > 6 1 8 8 6 7 < / B o o k M a r k E n t r y P o s i t i o n > < B o o k M a r k E x i t P o s i t i o n > 6 2 5 7 3 3 < / B o o k M a r k E x i t P o s i t i o n > < / C a p t i o n I t e m > < C a p t i o n I t e m > < I n t e r n a l I d > 9 2 6 0 6 a a 4 - 3 c 5 0 - 4 0 c 9 - a 8 a 1 - d e c e f c 8 a 5 b c 3 < / I n t e r n a l I d > < N a m e > x l C r e a t e F o r m u l a s _ F o u r _ m o v i e _ V F 1 0 1 9 1 3 4 3 1 5@54A>740=85<B0:8E6 2 5 8 3 3 6 2 9 6 3 3 < / N a m e > < T e x t > 5@54  A>740=85<  B0:8E  B01;8F  =C6=>  >?@545;8BLAO,   < / T e x t > < B o o k M a r k E n t r y N a m e > x l C r e a t e F o r m u l a s _ F o u r _ m o v i e _ V F 1 0 1 9 1 3 4 3 1 5@54A>740=85<B0:8E6 2 5 8 3 3 < / B o o k M a r k E n t r y N a m e > < B o o k M a r k E x i t N a m e > x l C r e a t e F o r m u l a s _ F o u r _ m o v i e _ V F 1 0 1 9 1 3 4 3 1 5@54A>740=85<B0:8E6 2 9 6 3 3 < / B o o k M a r k E x i t N a m e > < B o o k M a r k E n t r y P o s i t i o n > 6 2 5 8 3 3 < / B o o k M a r k E n t r y P o s i t i o n > < B o o k M a r k E x i t P o s i t i o n > 6 2 9 6 3 3 < / B o o k M a r k E x i t P o s i t i o n > < / C a p t i o n I t e m > < C a p t i o n I t e m > < I n t e r n a l I d > 5 a 3 f 9 c c 8 - a 1 c 3 - 4 c 6 1 - 9 5 a c - d c f 7 c 7 9 8 c 1 3 7 < / I n t e r n a l I d > < N a m e > x l C r e a t e F o r m u l a s _ F o u r _ m o v i e _ V F 1 0 1 9 1 3 4 3 1 =0GB>D>@<C;06 2 9 7 3 3 6 3 7 4 3 3 < / N a m e > < T e x t > =0  GB>  D>@<C;0  4>;6=0  C:07K20BL  ?>AB>O==>,   GB>1K  MB>  1K;>  01A>;NB=>9  AAK;:>9. < / T e x t > < B o o k M a r k E n t r y N a m e > x l C r e a t e F o r m u l a s _ F o u r _ m o v i e _ V F 1 0 1 9 1 3 4 3 1 =0GB>D>@<C;06 2 9 7 3 3 < / B o o k M a r k E n t r y N a m e > < B o o k M a r k E x i t N a m e > x l C r e a t e F o r m u l a s _ F o u r _ m o v i e _ V F 1 0 1 9 1 3 4 3 1 =0GB>D>@<C;06 3 7 4 3 3 < / B o o k M a r k E x i t N a m e > < B o o k M a r k E n t r y P o s i t i o n > 6 2 9 7 3 3 < / B o o k M a r k E n t r y P o s i t i o n > < B o o k M a r k E x i t P o s i t i o n > 6 3 7 4 3 3 < / B o o k M a r k E x i t P o s i t i o n > < / C a p t i o n I t e m > < C a p t i o n I t e m > < I n t e r n a l I d > 3 f 0 2 e d e 6 - 5 3 c a - 4 2 c b - 8 f 9 a - 4 0 d d f 7 2 0 7 9 a 0 < / I n t e r n a l I d > < N a m e > x l C r e a t e F o r m u l a s _ F o u r _ m o v i e _ V F 1 0 1 9 1 3 4 3 1 B0:, =5>1E>48<>, GB>1K6 3 7 5 3 3 6 4 8 3 0 0 < / N a m e > < T e x t > B0:,   =5>1E>48<>,   GB>1K  D>@<C;0  ?>AB>O==>  C:07K20;0  =0  AB>;15F  B ,   :>B>@K9  A>45@68B  >1J5<K  ?@>406,   < / T e x t > < B o o k M a r k E n t r y N a m e > x l C r e a t e F o r m u l a s _ F o u r _ m o v i e _ V F 1 0 1 9 1 3 4 3 1 B0:, =5>1E>48<>, GB>1K6 3 7 5 3 3 < / B o o k M a r k E n t r y N a m e > < B o o k M a r k E x i t N a m e > x l C r e a t e F o r m u l a s _ F o u r _ m o v i e _ V F 1 0 1 9 1 3 4 3 1 B0:, =5>1E>48<>, GB>1K6 4 8 3 0 0 < / B o o k M a r k E x i t N a m e > < B o o k M a r k E n t r y P o s i t i o n > 6 3 7 5 3 3 < / B o o k M a r k E n t r y P o s i t i o n > < B o o k M a r k E x i t P o s i t i o n > 6 4 8 3 0 0 < / B o o k M a r k E x i t P o s i t i o n > < / C a p t i o n I t e m > < C a p t i o n I t e m > < I n t e r n a l I d > 3 8 6 0 a 1 9 d - 3 a 1 e - 4 c 1 8 - 8 8 c d - 9 a 9 2 3 5 3 f 8 7 6 8 < / I n t e r n a l I d > < N a m e > x l C r e a t e F o r m u l a s _ F o u r _ m o v i e _ V F 1 0 1 9 1 3 4 3 1 8=0AB@>:C6 4 8 4 0 0 6 5 4 3 3 3 < / N a m e > < T e x t > 8  =0  AB@>:C  2 ,   :>B>@0O  A>45@68B  :><8AA8>==K5  AB02:8. < / T e x t > < B o o k M a r k E n t r y N a m e > x l C r e a t e F o r m u l a s _ F o u r _ m o v i e _ V F 1 0 1 9 1 3 4 3 1 8=0AB@>:C6 4 8 4 0 0 < / B o o k M a r k E n t r y N a m e > < B o o k M a r k E x i t N a m e > x l C r e a t e F o r m u l a s _ F o u r _ m o v i e _ V F 1 0 1 9 1 3 4 3 1 8=0AB@>:C6 5 4 3 3 3 < / B o o k M a r k E x i t N a m e > < B o o k M a r k E n t r y P o s i t i o n > 6 4 8 4 0 0 < / B o o k M a r k E n t r y P o s i t i o n > < B o o k M a r k E x i t P o s i t i o n > 6 5 4 3 3 3 < / B o o k M a r k E x i t P o s i t i o n > < / C a p t i o n I t e m > < C a p t i o n I t e m > < I n t e r n a l I d > d 9 c b f a 2 b - 5 3 6 9 - 4 d 6 e - b a 0 d - 7 c a b d b f 6 d 6 a 8 < / I n t e r n a l I d > < N a m e > x l C r e a t e F o r m u l a s _ F o u r _ m o v i e _ V F 1 0 1 9 1 3 4 3 1 0;LH522545<D>@<C;C: 6 5 4 4 3 3 6 6 7 2 0 0 < / N a m e > < T e x t > 0;LH5  22545<  D>@<C;C:   A=0G0;0  7=0:  @025=AB20,   70B5<  I5;:=5<  745AL,   GB>1K  D>@<C;0  A>45@60;0  AAK;:C  =0  " 1 0 0   0 0 0 " . < / T e x t > < B o o k M a r k E n t r y N a m e > x l C r e a t e F o r m u l a s _ F o u r _ m o v i e _ V F 1 0 1 9 1 3 4 3 1 0;LH522545<D>@<C;C: 6 5 4 4 3 3 < / B o o k M a r k E n t r y N a m e > < B o o k M a r k E x i t N a m e > x l C r e a t e F o r m u l a s _ F o u r _ m o v i e _ V F 1 0 1 9 1 3 4 3 1 0;LH522545<D>@<C;C: 6 6 7 2 0 0 < / B o o k M a r k E x i t N a m e > < B o o k M a r k E n t r y P o s i t i o n > 6 5 4 4 3 3 < / B o o k M a r k E n t r y P o s i t i o n > < B o o k M a r k E x i t P o s i t i o n > 6 6 7 2 0 0 < / B o o k M a r k E x i t P o s i t i o n > < / C a p t i o n I t e m > < C a p t i o n I t e m > < I n t e r n a l I d > 4 2 c 6 c 5 7 d - 3 a d a - 4 e f 9 - 8 2 5 2 - a 9 7 6 0 e b 2 2 3 6 e < / I n t e r n a l I d > < N a m e > x l C r e a t e F o r m u l a s _ F o u r _ m o v i e _ V F 1 0 1 9 1 3 4 3 1 "5?5@LA45;05<AAK;:C6 6 7 3 0 0 6 7 4 8 0 0 < / N a m e > < T e x t > "5?5@L  A45;05<  AAK;:C  =0  AB>;15F  B   01A>;NB=>9:   =06<5<  :;028HC  F 4 ,   < / T e x t > < B o o k M a r k E n t r y N a m e > x l C r e a t e F o r m u l a s _ F o u r _ m o v i e _ V F 1 0 1 9 1 3 4 3 1 "5?5@LA45;05<AAK;:C6 6 7 3 0 0 < / B o o k M a r k E n t r y N a m e > < B o o k M a r k E x i t N a m e > x l C r e a t e F o r m u l a s _ F o u r _ m o v i e _ V F 1 0 1 9 1 3 4 3 1 "5?5@LA45;05<AAK;:C6 7 4 8 0 0 < / B o o k M a r k E x i t N a m e > < B o o k M a r k E n t r y P o s i t i o n > 6 6 7 3 0 0 < / B o o k M a r k E n t r y P o s i t i o n > < B o o k M a r k E x i t P o s i t i o n > 6 7 4 8 0 0 < / B o o k M a r k E x i t P o s i t i o n > < / C a p t i o n I t e m > < C a p t i o n I t e m > < I n t e r n a l I d > 2 e e 7 5 f 3 5 - c 5 6 1 - 4 a c 5 - a 2 d 0 - 7 7 7 1 5 2 9 c f 4 9 9 < / I n t e r n a l I d > < N a m e > x l C r e a t e F o r m u l a s _ F o u r _ m o v i e _ V F 1 0 1 9 1 3 4 3 1 ?>A;5G53>AAK;:06 7 4 9 0 0 6 8 2 4 0 0 < / N a m e > < T e x t > ?>A;5  G53>  AAK;:0  =0  OG59:C  B 3   AB0=5B  01A>;NB=>9.   >  MB>  =5  B>, < / T e x t > < B o o k M a r k E n t r y N a m e > x l C r e a t e F o r m u l a s _ F o u r _ m o v i e _ V F 1 0 1 9 1 3 4 3 1 ?>A;5G53>AAK;:06 7 4 9 0 0 < / B o o k M a r k E n t r y N a m e > < B o o k M a r k E x i t N a m e > x l C r e a t e F o r m u l a s _ F o u r _ m o v i e _ V F 1 0 1 9 1 3 4 3 1 ?>A;5G53>AAK;:06 8 2 4 0 0 < / B o o k M a r k E x i t N a m e > < B o o k M a r k E n t r y P o s i t i o n > 6 7 4 9 0 0 < / B o o k M a r k E n t r y P o s i t i o n > < B o o k M a r k E x i t P o s i t i o n > 6 8 2 4 0 0 < / B o o k M a r k E x i t P o s i t i o n > < / C a p t i o n I t e m > < C a p t i o n I t e m > < I n t e r n a l I d > 7 c 8 e 3 a 9 a - a f d 2 - 4 9 7 6 - a 2 2 2 - a 6 8 9 1 0 1 d 3 d 4 4 < / I n t e r n a l I d > < N a m e > x l C r e a t e F o r m u l a s _ F o u r _ m o v i e _ V F 1 0 1 9 1 3 4 3 1 GB>=0<B@51C5BAO, 6 8 2 5 0 0 6 9 0 3 0 0 < / N a m e > < T e x t > GB>  =0<  B@51C5BAO,   B0:  :0:  01A>;NB=>9  4>;6=0  1KBL  B>;L:>  AAK;:0  =0  AB>;15F. < / T e x t > < B o o k M a r k E n t r y N a m e > x l C r e a t e F o r m u l a s _ F o u r _ m o v i e _ V F 1 0 1 9 1 3 4 3 1 GB>=0<B@51C5BAO, 6 8 2 5 0 0 < / B o o k M a r k E n t r y N a m e > < B o o k M a r k E x i t N a m e > x l C r e a t e F o r m u l a s _ F o u r _ m o v i e _ V F 1 0 1 9 1 3 4 3 1 GB>=0<B@51C5BAO, 6 9 0 3 0 0 < / B o o k M a r k E x i t N a m e > < B o o k M a r k E n t r y P o s i t i o n > 6 8 2 5 0 0 < / B o o k M a r k E n t r y P o s i t i o n > < B o o k M a r k E x i t P o s i t i o n > 6 9 0 3 0 0 < / B o o k M a r k E x i t P o s i t i o n > < / C a p t i o n I t e m > < C a p t i o n I t e m > < I n t e r n a l I d > 3 d 5 d 4 a 5 5 - 1 4 3 7 - 4 0 9 0 - 9 3 8 f - 9 7 3 2 2 2 f 7 6 8 3 b < / I n t e r n a l I d > < N a m e > x l C r e a t e F o r m u l a s _ F o u r _ m o v i e _ V F 1 0 1 9 1 3 4 3 1 06<5<:;028HCF 4 6 9 0 4 0 0 6 9 9 3 6 7 < / N a m e > < T e x t > 06<5<  :;028HC  F 4   5I5  @07.   0  MB>B  @07  AAK;:0  ?@8<5B  284  " $ 3 " ,   < / T e x t > < B o o k M a r k E n t r y N a m e > x l C r e a t e F o r m u l a s _ F o u r _ m o v i e _ V F 1 0 1 9 1 3 4 3 1 06<5<:;028HCF 4 6 9 0 4 0 0 < / B o o k M a r k E n t r y N a m e > < B o o k M a r k E x i t N a m e > x l C r e a t e F o r m u l a s _ F o u r _ m o v i e _ V F 1 0 1 9 1 3 4 3 1 06<5<:;028HCF 4 6 9 9 3 6 7 < / B o o k M a r k E x i t N a m e > < B o o k M a r k E n t r y P o s i t i o n > 6 9 0 4 0 0 < / B o o k M a r k E n t r y P o s i t i o n > < B o o k M a r k E x i t P o s i t i o n > 6 9 9 3 6 7 < / B o o k M a r k E x i t P o s i t i o n > < / C a p t i o n I t e m > < C a p t i o n I t e m > < I n t e r n a l I d > f b b 7 6 d 6 5 - 6 3 9 f - 4 4 f 0 - 8 2 f 7 - e a 3 5 4 f 5 6 6 f 7 9 < / I n t e r n a l I d > < N a m e > x l C r e a t e F o r m u l a s _ F o u r _ m o v i e _ V F 1 0 1 9 1 3 4 3 1 B>5ABLAAK;:06 9 9 4 6 7 7 1 0 7 6 7 < / N a m e > < T e x t > B>  5ABL  AAK;:0  =0  AB@>:C  AB0=5B  01A>;NB=>9,   GB>  A=>20  =0<  =5  ?>4E>48B,   ?>MB><C  =06<5<  :;028HC  F 4   ?>A;54=89  @07,   < / T e x t > < B o o k M a r k E n t r y N a m e > x l C r e a t e F o r m u l a s _ F o u r _ m o v i e _ V F 1 0 1 9 1 3 4 3 1 B>5ABLAAK;:06 9 9 4 6 7 < / B o o k M a r k E n t r y N a m e > < B o o k M a r k E x i t N a m e > x l C r e a t e F o r m u l a s _ F o u r _ m o v i e _ V F 1 0 1 9 1 3 4 3 1 B>5ABLAAK;:07 1 0 7 6 7 < / B o o k M a r k E x i t N a m e > < B o o k M a r k E n t r y P o s i t i o n > 6 9 9 4 6 7 < / B o o k M a r k E n t r y P o s i t i o n > < B o o k M a r k E x i t P o s i t i o n > 7 1 0 7 6 7 < / B o o k M a r k E x i t P o s i t i o n > < / C a p t i o n I t e m > < C a p t i o n I t e m > < I n t e r n a l I d > 2 0 8 f e 7 0 b - c 2 1 4 - 4 f a 2 - 9 e 3 7 - 2 8 0 f 3 3 3 f a 7 7 3 < / I n t e r n a l I d > < N a m e > x l C r e a t e F o r m u l a s _ F o u r _ m o v i e _ V F 1 0 1 9 1 3 4 3 1 ?>A;5G53>AAK;:07 1 0 8 6 7 7 2 3 3 3 3 < / N a m e > < T e x t > ?>A;5  G53>  AAK;:0  =0  AB>;15F  B   AB0=5B  01A>;NB=>9,   0  AAK;:0  =0  AB@>:C  3      >B=>A8B5;L=>9.   -B>  B>,   GB>  =0<  =C6=>. < / T e x t > < B o o k M a r k E n t r y N a m e > x l C r e a t e F o r m u l a s _ F o u r _ m o v i e _ V F 1 0 1 9 1 3 4 3 1 ?>A;5G53>AAK;:07 1 0 8 6 7 < / B o o k M a r k E n t r y N a m e > < B o o k M a r k E x i t N a m e > x l C r e a t e F o r m u l a s _ F o u r _ m o v i e _ V F 1 0 1 9 1 3 4 3 1 ?>A;5G53>AAK;:07 2 3 3 3 3 < / B o o k M a r k E x i t N a m e > < B o o k M a r k E n t r y P o s i t i o n > 7 1 0 8 6 7 < / B o o k M a r k E n t r y P o s i t i o n > < B o o k M a r k E x i t P o s i t i o n > 7 2 3 3 3 3 < / B o o k M a r k E x i t P o s i t i o n > < / C a p t i o n I t e m > < C a p t i o n I t e m > < I n t e r n a l I d > 5 6 7 6 1 0 d 5 - 1 b 4 f - 4 3 8 7 - a 6 c 2 - f 4 e e 7 4 8 5 a c d 5 < / I n t e r n a l I d > < N a m e > x l C r e a t e F o r m u l a s _ F o u r _ m o v i e _ V F 1 0 1 9 1 3 4 3 1 $>@<C;02A53401C45B7 2 3 4 3 3 7 3 0 6 0 0 < / N a m e > < T e x t > $>@<C;0  2A5340  1C45B  C:07K20BL  =0  AB>;15F  B ,   0  >B=>A8B5;L=0O  AAK;:0  =0  AB@>:C  3   1C45B< / T e x t > < B o o k M a r k E n t r y N a m e > x l C r e a t e F o r m u l a s _ F o u r _ m o v i e _ V F 1 0 1 9 1 3 4 3 1 $>@<C;02A53401C45B7 2 3 4 3 3 < / B o o k M a r k E n t r y N a m e > < B o o k M a r k E x i t N a m e > x l C r e a t e F o r m u l a s _ F o u r _ m o v i e _ V F 1 0 1 9 1 3 4 3 1 $>@<C;02A53401C45B7 3 0 6 0 0 < / B o o k M a r k E x i t N a m e > < B o o k M a r k E n t r y P o s i t i o n > 7 2 3 4 3 3 < / B o o k M a r k E n t r y P o s i t i o n > < B o o k M a r k E x i t P o s i t i o n > 7 3 0 6 0 0 < / B o o k M a r k E x i t P o s i t i o n > < / C a p t i o n I t e m > < C a p t i o n I t e m > < I n t e r n a l I d > d b 2 9 1 d d 4 - 3 9 b 5 - 4 9 d 1 - 8 a d 3 - a f 5 8 6 0 0 5 b 7 5 d < / I n t e r n a l I d > < N a m e > x l C r e a t e F o r m u l a s _ F o u r _ m o v i e _ V F 1 0 1 9 1 3 4 3 1 87<5=OBLAO?@8:>?8@>20=887 3 0 7 0 0 7 3 9 2 6 7 < / N a m e > < T e x t > 87<5=OBLAO  ?@8  :>?8@>20=88  2=87,   =0?@8<5@,   =0  AB@>:C  4   8;8  5   8  B.   4. < / T e x t > < B o o k M a r k E n t r y N a m e > x l C r e a t e F o r m u l a s _ F o u r _ m o v i e _ V F 1 0 1 9 1 3 4 3 1 87<5=OBLAO?@8:>?8@>20=887 3 0 7 0 0 < / B o o k M a r k E n t r y N a m e > < B o o k M a r k E x i t N a m e > x l C r e a t e F o r m u l a s _ F o u r _ m o v i e _ V F 1 0 1 9 1 3 4 3 1 87<5=OBLAO?@8:>?8@>20=887 3 9 2 6 7 < / B o o k M a r k E x i t N a m e > < B o o k M a r k E n t r y P o s i t i o n > 7 3 0 7 0 0 < / B o o k M a r k E n t r y P o s i t i o n > < B o o k M a r k E x i t P o s i t i o n > 7 3 9 2 6 7 < / B o o k M a r k E x i t P o s i t i o n > < / C a p t i o n I t e m > < C a p t i o n I t e m > < I n t e r n a l I d > 2 3 c 8 8 3 8 f - 7 c a 6 - 4 9 2 6 - 9 9 a 9 - 5 8 7 3 0 0 e c a 0 e 7 < / I n t e r n a l I d > < N a m e > x l C r e a t e F o r m u l a s _ F o u r _ m o v i e _ V F 1 0 1 9 1 3 4 3 1 "5?5@L2K?>;=8<C<=>65=857 3 9 3 6 7 7 4 7 8 0 0 < / N a m e > < T e x t > "5?5@L  2K?>;=8<  C<=>65=85  =0  :><8AA8>==CN  AB02:C,   :>B>@CN  A59G0A  =5  284=>,   B0:  :0:  >=0  A:@KB0.   < / T e x t > < B o o k M a r k E n t r y N a m e > x l C r e a t e F o r m u l a s _ F o u r _ m o v i e _ V F 1 0 1 9 1 3 4 3 1 "5?5@L2K?>;=8<C<=>65=857 3 9 3 6 7 < / B o o k M a r k E n t r y N a m e > < B o o k M a r k E x i t N a m e > x l C r e a t e F o r m u l a s _ F o u r _ m o v i e _ V F 1 0 1 9 1 3 4 3 1 "5?5@L2K?>;=8<C<=>65=857 4 7 8 0 0 < / B o o k M a r k E x i t N a m e > < B o o k M a r k E n t r y P o s i t i o n > 7 3 9 3 6 7 < / B o o k M a r k E n t r y P o s i t i o n > < B o o k M a r k E x i t P o s i t i o n > 7 4 7 8 0 0 < / B o o k M a r k E x i t P o s i t i o n > < / C a p t i o n I t e m > < C a p t i o n I t e m > < I n t e r n a l I d > d a 0 1 9 d 6 7 - e e 3 9 - 4 2 4 4 - b d 3 c - 8 f b 3 a a 8 c d 3 9 a < / I n t e r n a l I d > < N a m e > x l C r e a t e F o r m u l a s _ F o u r _ m o v i e _ V F 1 0 1 9 1 3 4 3 1 B0:, 22545<" C 2 " . 7 4 7 9 0 0 7 5 1 6 0 0 < / N a m e > < T e x t > B0:,   22545<  " C 2 " . < / T e x t > < B o o k M a r k E n t r y N a m e > x l C r e a t e F o r m u l a s _ F o u r _ m o v i e _ V F 1 0 1 9 1 3 4 3 1 B0:, 22545<" C 2 " . 7 4 7 9 0 0 < / B o o k M a r k E n t r y N a m e > < B o o k M a r k E x i t N a m e > x l C r e a t e F o r m u l a s _ F o u r _ m o v i e _ V F 1 0 1 9 1 3 4 3 1 B0:, 22545<" C 2 " . 7 5 1 6 0 0 < / B o o k M a r k E x i t N a m e > < B o o k M a r k E n t r y P o s i t i o n > 7 4 7 9 0 0 < / B o o k M a r k E n t r y P o s i t i o n > < B o o k M a r k E x i t P o s i t i o n > 7 5 1 6 0 0 < / B o o k M a r k E x i t P o s i t i o n > < / C a p t i o n I t e m > < C a p t i o n I t e m > < I n t e r n a l I d > 3 0 e 2 6 d b 6 - c 6 c a - 4 8 d 1 - 8 e 9 a - e b f d e 8 d 6 3 b 5 a < / I n t e r n a l I d > < N a m e > x l C r e a t e F o r m u l a s _ F o u r _ m o v i e _ V F 1 0 1 9 1 3 4 3 1 0<=5>1E>48<>?>AB>O==>7 5 1 7 0 0 7 5 6 6 6 7 < / N a m e > < T e x t > 0<  =5>1E>48<>  ?>AB>O==>  AAK;0BLAO  =0  AB@>:C  2 ,   ?>MB><C< / T e x t > < B o o k M a r k E n t r y N a m e > x l C r e a t e F o r m u l a s _ F o u r _ m o v i e _ V F 1 0 1 9 1 3 4 3 1 0<=5>1E>48<>?>AB>O==>7 5 1 7 0 0 < / B o o k M a r k E n t r y N a m e > < B o o k M a r k E x i t N a m e > x l C r e a t e F o r m u l a s _ F o u r _ m o v i e _ V F 1 0 1 9 1 3 4 3 1 0<=5>1E>48<>?>AB>O==>7 5 6 6 6 7 < / B o o k M a r k E x i t N a m e > < B o o k M a r k E n t r y P o s i t i o n > 7 5 1 7 0 0 < / B o o k M a r k E n t r y P o s i t i o n > < B o o k M a r k E x i t P o s i t i o n > 7 5 6 6 6 7 < / B o o k M a r k E x i t P o s i t i o n > < / C a p t i o n I t e m > < C a p t i o n I t e m > < I n t e r n a l I d > 9 f 2 7 2 6 7 a - 4 e 9 0 - 4 1 f 8 - 8 4 9 0 - a a 4 b 6 9 9 a 8 e f d < / I n t e r n a l I d > < N a m e > x l C r e a t e F o r m u l a s _ F o u r _ m o v i e _ V F 1 0 1 9 1 3 4 3 1 =06<5<:;028HCF 4 . 7 5 6 7 6 7 7 6 6 4 6 7 < / N a m e > < T e x t > =06<5<  :;028HC  F 4 .   AO  AAK;:0  AB0=5B  01A>;NB=>9.   'B>1K  55  87<5=8BL, < / T e x t > < B o o k M a r k E n t r y N a m e > x l C r e a t e F o r m u l a s _ F o u r _ m o v i e _ V F 1 0 1 9 1 3 4 3 1 =06<5<:;028HCF 4 . 7 5 6 7 6 7 < / B o o k M a r k E n t r y N a m e > < B o o k M a r k E x i t N a m e > x l C r e a t e F o r m u l a s _ F o u r _ m o v i e _ V F 1 0 1 9 1 3 4 3 1 =06<5<:;028HCF 4 . 7 6 6 4 6 7 < / B o o k M a r k E x i t N a m e > < B o o k M a r k E n t r y P o s i t i o n > 7 5 6 7 6 7 < / B o o k M a r k E n t r y P o s i t i o n > < B o o k M a r k E x i t P o s i t i o n > 7 6 6 4 6 7 < / B o o k M a r k E x i t P o s i t i o n > < / C a p t i o n I t e m > < C a p t i o n I t e m > < I n t e r n a l I d > 1 9 9 3 3 4 3 9 - 0 8 b f - 4 c 2 c - b a 0 2 - e 7 3 8 0 3 a d 3 e 7 8 < / I n t e r n a l I d > < N a m e > x l C r e a t e F o r m u l a s _ F o u r _ m o v i e _ V F 1 0 1 9 1 3 4 3 1 =06<5<:;028HCF 4 7 6 6 5 6 7 7 7 7 1 3 3 < / N a m e > < T e x t > =06<5<  :;028HC  F 4   5I5  @07,   8  B5?5@L  MB>  B>,   GB>  =0<  =C6=>     >B=>A8B5;L=0O  AAK;:0  =0  AB>;15F  C ,   < / T e x t > < B o o k M a r k E n t r y N a m e > x l C r e a t e F o r m u l a s _ F o u r _ m o v i e _ V F 1 0 1 9 1 3 4 3 1 =06<5<:;028HCF 4 7 6 6 5 6 7 < / B o o k M a r k E n t r y N a m e > < B o o k M a r k E x i t N a m e > x l C r e a t e F o r m u l a s _ F o u r _ m o v i e _ V F 1 0 1 9 1 3 4 3 1 =06<5<:;028HCF 4 7 7 7 1 3 3 < / B o o k M a r k E x i t N a m e > < B o o k M a r k E n t r y P o s i t i o n > 7 6 6 5 6 7 < / B o o k M a r k E n t r y P o s i t i o n > < B o o k M a r k E x i t P o s i t i o n > 7 7 7 1 3 3 < / B o o k M a r k E x i t P o s i t i o n > < / C a p t i o n I t e m > < C a p t i o n I t e m > < I n t e r n a l I d > 5 f c a c b d 2 - f 4 a 1 - 4 0 b 8 - b 6 9 b - 4 a 8 0 5 0 6 6 7 7 3 c < / I n t e r n a l I d > < N a m e > x l C r e a t e F o r m u l a s _ F o u r _ m o v i e _ V F 1 0 1 9 1 3 4 3 1 B0::0:D>@<C;07 7 7 2 3 3 7 8 4 8 3 3 < / N a m e > < T e x t > B0:  :0:  D>@<C;0  1C45B  :>?8@>20BLAO  2  AB>;15F  D ,   E   8  B. 4. ,   < / T e x t > < B o o k M a r k E n t r y N a m e > x l C r e a t e F o r m u l a s _ F o u r _ m o v i e _ V F 1 0 1 9 1 3 4 3 1 B0::0:D>@<C;07 7 7 2 3 3 < / B o o k M a r k E n t r y N a m e > < B o o k M a r k E x i t N a m e > x l C r e a t e F o r m u l a s _ F o u r _ m o v i e _ V F 1 0 1 9 1 3 4 3 1 B0::0:D>@<C;07 8 4 8 3 3 < / B o o k M a r k E x i t N a m e > < B o o k M a r k E n t r y P o s i t i o n > 7 7 7 2 3 3 < / B o o k M a r k E n t r y P o s i t i o n > < B o o k M a r k E x i t P o s i t i o n > 7 8 4 8 3 3 < / B o o k M a r k E x i t P o s i t i o n > < / C a p t i o n I t e m > < C a p t i o n I t e m > < I n t e r n a l I d > 9 c c 8 c f 7 6 - d 0 6 2 - 4 c 7 f - a d c 9 - 7 8 6 a 7 5 e 5 b d 0 4 < / I n t e r n a l I d > < N a m e > x l C r e a t e F o r m u l a s _ F o u r _ m o v i e _ V F 1 0 1 9 1 3 4 3 1 =>?@8MB><7 8 4 9 3 3 7 9 3 1 6 7 < / N a m e > < T e x t > =>  ?@8  MB><  >=0  2A5340  1C45B  C:07K20BL  =0  AB@>:C  2   1;03>40@O  01A>;NB=>9  AAK;:5. < / T e x t > < B o o k M a r k E n t r y N a m e > x l C r e a t e F o r m u l a s _ F o u r _ m o v i e _ V F 1 0 1 9 1 3 4 3 1 =>?@8MB><7 8 4 9 3 3 < / B o o k M a r k E n t r y N a m e > < B o o k M a r k E x i t N a m e > x l C r e a t e F o r m u l a s _ F o u r _ m o v i e _ V F 1 0 1 9 1 3 4 3 1 =>?@8MB><7 9 3 1 6 7 < / B o o k M a r k E x i t N a m e > < B o o k M a r k E n t r y P o s i t i o n > 7 8 4 9 3 3 < / B o o k M a r k E n t r y P o s i t i o n > < B o o k M a r k E x i t P o s i t i o n > 7 9 3 1 6 7 < / B o o k M a r k E x i t P o s i t i o n > < / C a p t i o n I t e m > < C a p t i o n I t e m > < I n t e r n a l I d > d e 6 a 7 0 5 c - c d 7 4 - 4 0 8 d - b 9 f 8 - 3 f 2 0 3 4 1 9 5 5 b a < / I n t e r n a l I d > < N a m e > x l C r e a t e F o r m u l a s _ F o u r _ m o v i e _ V F 1 0 1 9 1 3 4 3 1 06<5<:;028HC. 7 9 3 2 6 7 8 0 7 1 0 0 < / N a m e > < T e x t > 06<5<  :;028HC  .   >;CG8<  :><8AA8>==K5  2  @07<5@5  1 0 0 0   ?@8  >1J5<5  ?@>406  1 0 0   0 0 0   8  :><8AA8>==>9  AB02:5  1   % . < / T e x t > < B o o k M a r k E n t r y N a m e > x l C r e a t e F o r m u l a s _ F o u r _ m o v i e _ V F 1 0 1 9 1 3 4 3 1 06<5<:;028HC. 7 9 3 2 6 7 < / B o o k M a r k E n t r y N a m e > < B o o k M a r k E x i t N a m e > x l C r e a t e F o r m u l a s _ F o u r _ m o v i e _ V F 1 0 1 9 1 3 4 3 1 06<5<:;028HC. 8 0 7 1 0 0 < / B o o k M a r k E x i t N a m e > < B o o k M a r k E n t r y P o s i t i o n > 7 9 3 2 6 7 < / B o o k M a r k E n t r y P o s i t i o n > < B o o k M a r k E x i t P o s i t i o n > 8 0 7 1 0 0 < / B o o k M a r k E x i t P o s i t i o n > < / C a p t i o n I t e m > < C a p t i o n I t e m > < I n t e r n a l I d > 9 a 7 d b 1 8 8 - 9 6 6 3 - 4 0 b d - 9 8 a 8 - f 1 a 6 3 c 7 a 0 5 9 a < / I n t e r n a l I d > < N a m e > x l C r e a t e F o r m u l a s _ F o u r _ m o v i e _ V F 1 0 1 9 1 3 4 3 1 !:>?8@C5<D>@<C;C28 0 7 2 0 0 8 1 9 7 3 3 < / N a m e > < T e x t > !:>?8@C5<  D>@<C;C  2  A;54CNI85  OG59:8     2A5  ?@028;L=>.   @8  :><8AA8>==>9  AB02:5  5   %   ?>;CG05<  5 0 0 0   :><8AA8>==KE. < / T e x t > < B o o k M a r k E n t r y N a m e > x l C r e a t e F o r m u l a s _ F o u r _ m o v i e _ V F 1 0 1 9 1 3 4 3 1 !:>?8@C5<D>@<C;C28 0 7 2 0 0 < / B o o k M a r k E n t r y N a m e > < B o o k M a r k E x i t N a m e > x l C r e a t e F o r m u l a s _ F o u r _ m o v i e _ V F 1 0 1 9 1 3 4 3 1 !:>?8@C5<D>@<C;C28 1 9 7 3 3 < / B o o k M a r k E x i t N a m e > < B o o k M a r k E n t r y P o s i t i o n > 8 0 7 2 0 0 < / B o o k M a r k E n t r y P o s i t i o n > < B o o k M a r k E x i t P o s i t i o n > 8 1 9 7 3 3 < / B o o k M a r k E x i t P o s i t i o n > < / C a p t i o n I t e m > < C a p t i o n I t e m > < I n t e r n a l I d > c 3 5 2 f 3 5 6 - 9 7 b 9 - 4 b 1 b - b 2 5 1 - 2 a 1 5 5 4 2 d f 4 1 5 < / I n t e r n a l I d > < N a m e > x l C r e a t e F o r m u l a s _ F o u r _ m o v i e _ V F 1 0 1 9 1 3 4 3 1 K45;8<MB8OG59:8, 8 1 9 8 3 3 8 2 9 0 3 3 < / N a m e > < T e x t > K45;8<  MB8  OG59:8,   GB>1K  A:>?8@>20BL  D>@<C;C  2=87  ?>  2A59  4;8=5  B01;8FK,   >B?CAB8<  :=>?:C  <KH8  < / T e x t > < B o o k M a r k E n t r y N a m e > x l C r e a t e F o r m u l a s _ F o u r _ m o v i e _ V F 1 0 1 9 1 3 4 3 1 K45;8<MB8OG59:8, 8 1 9 8 3 3 < / B o o k M a r k E n t r y N a m e > < B o o k M a r k E x i t N a m e > x l C r e a t e F o r m u l a s _ F o u r _ m o v i e _ V F 1 0 1 9 1 3 4 3 1 K45;8<MB8OG59:8, 8 2 9 0 3 3 < / B o o k M a r k E x i t N a m e > < B o o k M a r k E n t r y P o s i t i o n > 8 1 9 8 3 3 < / B o o k M a r k E n t r y P o s i t i o n > < B o o k M a r k E x i t P o s i t i o n > 8 2 9 0 3 3 < / B o o k M a r k E x i t P o s i t i o n > < / C a p t i o n I t e m > < C a p t i o n I t e m > < I n t e r n a l I d > d d a c 7 a a f - f 6 c 8 - 4 6 b a - 9 8 7 4 - 7 3 e 1 7 6 a 0 7 2 1 8 < / I n t e r n a l I d > < N a m e > x l C r e a t e F o r m u l a s _ F o u r _ m o v i e _ V F 1 0 1 9 1 3 4 3 1 8?>;CG8<3>B>2CN8 2 9 1 3 3 8 3 3 1 3 3 < / N a m e > < T e x t > 8  ?>;CG8<  3>B>2CN  B01;8FC. < / T e x t > < B o o k M a r k E n t r y N a m e > x l C r e a t e F o r m u l a s _ F o u r _ m o v i e _ V F 1 0 1 9 1 3 4 3 1 8?>;CG8<3>B>2CN8 2 9 1 3 3 < / B o o k M a r k E n t r y N a m e > < B o o k M a r k E x i t N a m e > x l C r e a t e F o r m u l a s _ F o u r _ m o v i e _ V F 1 0 1 9 1 3 4 3 1 8?>;CG8<3>B>2CN8 3 3 1 3 3 < / B o o k M a r k E x i t N a m e > < B o o k M a r k E n t r y P o s i t i o n > 8 2 9 1 3 3 < / B o o k M a r k E n t r y P o s i t i o n > < B o o k M a r k E x i t P o s i t i o n > 8 3 3 1 3 3 < / B o o k M a r k E x i t P o s i t i o n > < / C a p t i o n I t e m > < C a p t i o n I t e m > < I n t e r n a l I d > d 4 e b 4 0 c 2 - 9 2 d 8 - 4 2 b 6 - a 2 f 1 - 4 2 9 6 f b 3 9 d e 4 8 < / I n t e r n a l I d > < N a m e > x l C r e a t e F o r m u l a s _ F o u r _ m o v i e _ V F 1 0 1 9 1 3 4 3 1 "5?5@L2K45;8<;N1CN8 3 3 2 3 3 8 4 2 0 0 0 < / N a m e > < T e x t > "5?5@L  2K45;8<  ;N1CN  OG59:C,   =0?@8<5@  MBC     F 1 0 . < / T e x t > < B o o k M a r k E n t r y N a m e > x l C r e a t e F o r m u l a s _ F o u r _ m o v i e _ V F 1 0 1 9 1 3 4 3 1 "5?5@L2K45;8<;N1CN8 3 3 2 3 3 < / B o o k M a r k E n t r y N a m e > < B o o k M a r k E x i t N a m e > x l C r e a t e F o r m u l a s _ F o u r _ m o v i e _ V F 1 0 1 9 1 3 4 3 1 "5?5@L2K45;8<;N1CN8 4 2 0 0 0 < / B o o k M a r k E x i t N a m e > < B o o k M a r k E n t r y P o s i t i o n > 8 3 3 2 3 3 < / B o o k M a r k E n t r y P o s i t i o n > < B o o k M a r k E x i t P o s i t i o n > 8 4 2 0 0 0 < / B o o k M a r k E x i t P o s i t i o n > < / C a p t i o n I t e m > < C a p t i o n I t e m > < I n t e r n a l I d > b 0 8 3 3 6 2 4 - 6 4 6 4 - 4 4 1 7 - a 8 8 c - 8 3 8 5 e 1 0 c b 9 e 5 < / I n t e r n a l I d > < N a m e > x l C r e a t e F o r m u l a s _ F o u r _ m o v i e _ V F 1 0 1 9 1 3 4 3 1 A;8>1J5<?@>4068 4 2 1 0 0 8 5 7 0 0 0 < / N a m e > < T e x t > A;8  >1J5<  ?@>406  A>AB02;O5B  8 0 0   0 0 0 ,   ?@8  :><8AA8>==>9  AB02:5  4   %   ?@>4025F  ?>;CG8B  3 2   0 0 0 ,   8  5A;8  273;O=CBL  =0  AB@>:C  D>@<C;,   < / T e x t > < B o o k M a r k E n t r y N a m e > x l C r e a t e F o r m u l a s _ F o u r _ m o v i e _ V F 1 0 1 9 1 3 4 3 1 A;8>1J5<?@>4068 4 2 1 0 0 < / B o o k M a r k E n t r y N a m e > < B o o k M a r k E x i t N a m e > x l C r e a t e F o r m u l a s _ F o u r _ m o v i e _ V F 1 0 1 9 1 3 4 3 1 A;8>1J5<?@>4068 5 7 0 0 0 < / B o o k M a r k E x i t N a m e > < B o o k M a r k E n t r y P o s i t i o n > 8 4 2 1 0 0 < / B o o k M a r k E n t r y P o s i t i o n > < B o o k M a r k E x i t P o s i t i o n > 8 5 7 0 0 0 < / B o o k M a r k E x i t P o s i t i o n > < / C a p t i o n I t e m > < C a p t i o n I t e m > < I n t e r n a l I d > f d f e 2 4 c e - 8 4 8 6 - 4 2 b 3 - 8 c f 4 - 9 a f 1 f d c 6 b 1 2 f < / I n t e r n a l I d > < N a m e > x l C r e a t e F o r m u l a s _ F o u r _ m o v i e _ V F 1 0 1 9 1 3 4 3 1 <>6=>C2845BL01A>;NB=CN8 5 7 1 0 0 8 6 8 8 0 0 < / N a m e > < T e x t > <>6=>  C2845BL  01A>;NB=CN  AAK;:C  =0  AB>;15F  B ,   AAK;:C  =0  AB@>:C  1 0 ,   7=0:  C<=>65=8O,   AAK;:C  =0  AB>;15F  F   < / T e x t > < B o o k M a r k E n t r y N a m e > x l C r e a t e F o r m u l a s _ F o u r _ m o v i e _ V F 1 0 1 9 1 3 4 3 1 <>6=>C2845BL01A>;NB=CN8 5 7 1 0 0 < / B o o k M a r k E n t r y N a m e > < B o o k M a r k E x i t N a m e > x l C r e a t e F o r m u l a s _ F o u r _ m o v i e _ V F 1 0 1 9 1 3 4 3 1 <>6=>C2845BL01A>;NB=CN8 6 8 8 0 0 < / B o o k M a r k E x i t N a m e > < B o o k M a r k E n t r y P o s i t i o n > 8 5 7 1 0 0 < / B o o k M a r k E n t r y P o s i t i o n > < B o o k M a r k E x i t P o s i t i o n > 8 6 8 8 0 0 < / B o o k M a r k E x i t P o s i t i o n > < / C a p t i o n I t e m > < C a p t i o n I t e m > < I n t e r n a l I d > f d b 4 4 7 3 b - 9 d 3 8 - 4 e 7 5 - 8 6 0 0 - b 9 d d a 4 e 2 0 3 b e < / I n t e r n a l I d > < N a m e > x l C r e a t e F o r m u l a s _ F o u r _ m o v i e _ V F 1 0 1 9 1 3 4 3 1 801A>;NB=CNAAK;:C8 6 8 9 0 0 8 7 3 1 3 3 < / N a m e > < T e x t > 8  01A>;NB=CN  AAK;:C  =0  AB@>:C  2 . < / T e x t > < B o o k M a r k E n t r y N a m e > x l C r e a t e F o r m u l a s _ F o u r _ m o v i e _ V F 1 0 1 9 1 3 4 3 1 801A>;NB=CNAAK;:C8 6 8 9 0 0 < / B o o k M a r k E n t r y N a m e > < B o o k M a r k E x i t N a m e > x l C r e a t e F o r m u l a s _ F o u r _ m o v i e _ V F 1 0 1 9 1 3 4 3 1 801A>;NB=CNAAK;:C8 7 3 1 3 3 < / B o o k M a r k E x i t N a m e > < B o o k M a r k E n t r y P o s i t i o n > 8 6 8 9 0 0 < / B o o k M a r k E n t r y P o s i t i o n > < B o o k M a r k E x i t P o s i t i o n > 8 7 3 1 3 3 < / B o o k M a r k E x i t P o s i t i o n > < / C a p t i o n I t e m > < C a p t i o n I t e m > < I n t e r n a l I d > 8 e c e f 2 e 9 - 2 5 d f - 4 1 7 b - a a 0 6 - 0 8 8 5 e c 3 2 0 2 3 8 < / I n t e r n a l I d > < N a m e > x l C r e a t e F o r m u l a s _ F o u r _ m o v i e _ V F 1 0 1 9 1 3 4 3 1 K45;8<OG59:C, :>B>@0O8 7 3 2 3 3 8 8 6 6 3 3 < / N a m e > < T e x t > K45;8<  OG59:C,   :>B>@0O  A>>B25BAB2C5B  >1J5<C  ?@>406  4 0 0   0 0 0   8  :><8AA8>==>9  AB02:5  1   %   8  8<55B  7=0G5=85  4   0 0 0 . < / T e x t > < B o o k M a r k E n t r y N a m e > x l C r e a t e F o r m u l a s _ F o u r _ m o v i e _ V F 1 0 1 9 1 3 4 3 1 K45;8<OG59:C, :>B>@0O8 7 3 2 3 3 < / B o o k M a r k E n t r y N a m e > < B o o k M a r k E x i t N a m e > x l C r e a t e F o r m u l a s _ F o u r _ m o v i e _ V F 1 0 1 9 1 3 4 3 1 K45;8<OG59:C, :>B>@0O8 8 6 6 3 3 < / B o o k M a r k E x i t N a m e > < B o o k M a r k E n t r y P o s i t i o n > 8 7 3 2 3 3 < / B o o k M a r k E n t r y P o s i t i o n > < B o o k M a r k E x i t P o s i t i o n > 8 8 6 6 3 3 < / B o o k M a r k E x i t P o s i t i o n > < / C a p t i o n I t e m > < C a p t i o n I t e m > < I n t e r n a l I d > d 1 3 3 3 0 d e - d d 8 6 - 4 a 0 a - 9 b 2 a - 0 a 4 9 c 1 b 8 3 8 7 9 < / I n t e r n a l I d > < N a m e > x l C r e a t e F o r m u l a s _ F o u r _ m o v i e _ V F 1 0 1 9 1 3 4 3 1 >A<>B@8<AN40, =08 8 6 7 3 3 9 0 0 5 6 7 < / N a m e > < T e x t > >A<>B@8<  AN40,   =0  AB@>:C  D>@<C;,   8  C2848<  B0<  AAK;:C  =0  AB>;15F  B ,   AAK;:C  =0  AB@>:C  6 ,   7=0:  C<=>65=8O,   < / T e x t > < B o o k M a r k E n t r y N a m e > x l C r e a t e F o r m u l a s _ F o u r _ m o v i e _ V F 1 0 1 9 1 3 4 3 1 >A<>B@8<AN40, =08 8 6 7 3 3 < / B o o k M a r k E n t r y N a m e > < B o o k M a r k E x i t N a m e > x l C r e a t e F o r m u l a s _ F o u r _ m o v i e _ V F 1 0 1 9 1 3 4 3 1 >A<>B@8<AN40, =09 0 0 5 6 7 < / B o o k M a r k E x i t N a m e > < B o o k M a r k E n t r y P o s i t i o n > 8 8 6 7 3 3 < / B o o k M a r k E n t r y P o s i t i o n > < B o o k M a r k E x i t P o s i t i o n > 9 0 0 5 6 7 < / B o o k M a r k E x i t P o s i t i o n > < / C a p t i o n I t e m > < C a p t i o n I t e m > < I n t e r n a l I d > 8 5 d 3 8 e a 2 - 9 7 1 b - 4 2 b 8 - b 8 0 1 - 5 d a 5 8 8 d 1 3 c 7 8 < / I n t e r n a l I d > < N a m e > x l C r e a t e F o r m u l a s _ F o u r _ m o v i e _ V F 1 0 1 9 1 3 4 3 1 AAK;:C=0AB>;15F9 0 0 6 6 7 9 0 7 1 0 0 < / N a m e > < T e x t > AAK;:C  =0  AB>;15F  C   8  01A>;NB=CN  AAK;:C  =0  AB@>:C  2 . < / T e x t > < B o o k M a r k E n t r y N a m e > x l C r e a t e F o r m u l a s _ F o u r _ m o v i e _ V F 1 0 1 9 1 3 4 3 1 AAK;:C=0AB>;15F9 0 0 6 6 7 < / B o o k M a r k E n t r y N a m e > < B o o k M a r k E x i t N a m e > x l C r e a t e F o r m u l a s _ F o u r _ m o v i e _ V F 1 0 1 9 1 3 4 3 1 AAK;:C=0AB>;15F9 0 7 1 0 0 < / B o o k M a r k E x i t N a m e > < B o o k M a r k E n t r y P o s i t i o n > 9 0 0 6 6 7 < / B o o k M a r k E n t r y P o s i t i o n > < B o o k M a r k E x i t P o s i t i o n > 9 0 7 1 0 0 < / B o o k M a r k E x i t P o s i t i o n > < / C a p t i o n I t e m > < C a p t i o n I t e m > < I n t e r n a l I d > 4 4 3 3 8 b f d - b 4 f 5 - 4 0 3 1 - a a 9 f - 9 1 7 e a 9 c 1 4 5 a 2 < / I n t e r n a l I d > < N a m e > x l C r e a t e F o r m u l a s _ F o u r _ m o v i e _ V F 1 0 1 9 1 3 4 3 1 A;54CNI5<@0745;59 0 7 2 0 0 9 1 4 2 5 0 < / N a m e > < T e x t >   A;54CNI5<  @0745;5  <K  @0AA<>B@8<  =5:>B>@K5  4>?>;=8B5;L=K5  DC=:F88. < / T e x t > < B o o k M a r k E n t r y N a m e > x l C r e a t e F o r m u l a s _ F o u r _ m o v i e _ V F 1 0 1 9 1 3 4 3 1 A;54CNI5<@0745;59 0 7 2 0 0 < / B o o k M a r k E n t r y N a m e > < B o o k M a r k E x i t N a m e > x l C r e a t e F o r m u l a s _ F o u r _ m o v i e _ V F 1 0 1 9 1 3 4 3 1 A;54CNI5<@0745;59 1 4 2 5 0 < / B o o k M a r k E x i t N a m e > < B o o k M a r k E n t r y P o s i t i o n > 9 0 7 2 0 0 < / B o o k M a r k E n t r y P o s i t i o n > < B o o k M a r k E x i t P o s i t i o n > 9 1 4 2 5 0 < / B o o k M a r k E x i t P o s i t i o n > < / C a p t i o n I t e m > < / C a p t i o n I t e m s > < / C a p t i o n I t e m s L i s t > 
</file>

<file path=customXml/item3.xml>��< ? x m l   v e r s i o n = " 1 . 0 "   e n c o d i n g = " u t f - 1 6 " ? > < C a p t i o n I t e m s L i s t   x m l n s : x s i = " h t t p : / / w w w . w 3 . o r g / 2 0 0 1 / X M L S c h e m a - i n s t a n c e "   x m l n s : x s d = " h t t p : / / w w w . w 3 . o r g / 2 0 0 1 / X M L S c h e m a " > < I d > e 9 a f 3 9 9 f - 7 0 5 6 - 4 a 7 5 - a 8 1 6 - 9 d b 9 f 5 6 a 8 4 3 7 < / I d > < C a p t i o n I t e m s > < C a p t i o n I t e m > < I n t e r n a l I d > a 8 a a 7 b 5 8 - 8 e 9 6 - 4 6 8 e - 8 d c e - 5 2 6 b 0 4 e e c d c c < / I n t e r n a l I d > < N a m e > x l C r e a t e F o r m u l a s _ F i v e _ M o v i e _ V F 1 0 1 9 1 3 4 3 5 E x c e l 8<55BAO5 9 3 3 1 0 0 0 0 < / N a m e > < T e x t >   E x c e l   8<55BAO  <=>65AB2>  DC=:F89  8;8  ?@54>?@545;5==KE< / T e x t > < B o o k M a r k E n t r y N a m e > x l C r e a t e F o r m u l a s _ F i v e _ M o v i e _ V F 1 0 1 9 1 3 4 3 5 E x c e l 8<55BAO5 9 3 3 < / B o o k M a r k E n t r y N a m e > < B o o k M a r k E x i t N a m e > x l C r e a t e F o r m u l a s _ F i v e _ M o v i e _ V F 1 0 1 9 1 3 4 3 5 E x c e l 8<55BAO1 0 0 0 0 < / B o o k M a r k E x i t N a m e > < B o o k M a r k E n t r y P o s i t i o n > 5 9 3 3 < / B o o k M a r k E n t r y P o s i t i o n > < B o o k M a r k E x i t P o s i t i o n > 1 0 0 0 0 < / B o o k M a r k E x i t P o s i t i o n > < / C a p t i o n I t e m > < C a p t i o n I t e m > < I n t e r n a l I d > e c 6 0 c 6 1 d - e 5 6 5 - 4 1 f 0 - 8 d 1 5 - e 5 9 4 6 b 1 7 a b c 1 < / I n t e r n a l I d > < N a m e > x l C r e a t e F o r m u l a s _ F i v e _ M o v i e _ V F 1 0 1 9 1 3 4 3 5 D>@<C;, :>B>@K5<>6=>1 0 1 0 0 1 5 5 3 3 < / N a m e > < T e x t > D>@<C;,   :>B>@K5  <>6=>  8A?>;L7>20BL  4;O  2A5E  B8?>2  2KG8A;5=89. < / T e x t > < B o o k M a r k E n t r y N a m e > x l C r e a t e F o r m u l a s _ F i v e _ M o v i e _ V F 1 0 1 9 1 3 4 3 5 D>@<C;, :>B>@K5<>6=>1 0 1 0 0 < / B o o k M a r k E n t r y N a m e > < B o o k M a r k E x i t N a m e > x l C r e a t e F o r m u l a s _ F i v e _ M o v i e _ V F 1 0 1 9 1 3 4 3 5 D>@<C;, :>B>@K5<>6=>1 5 5 3 3 < / B o o k M a r k E x i t N a m e > < B o o k M a r k E n t r y P o s i t i o n > 1 0 1 0 0 < / B o o k M a r k E n t r y P o s i t i o n > < B o o k M a r k E x i t P o s i t i o n > 1 5 5 3 3 < / B o o k M a r k E x i t P o s i t i o n > < / C a p t i o n I t e m > < C a p t i o n I t e m > < I n t e r n a l I d > 0 b 6 e c f 7 0 - 5 4 c e - 4 7 5 e - a 6 2 7 - 3 d 4 f b 9 9 2 f a b e < / I n t e r n a l I d > < N a m e > x l C r e a t e F o r m u l a s _ F i v e _ M o v i e _ V F 1 0 1 9 1 3 4 3 5  0=LH5OC651 5 6 3 3 1 9 9 3 3 < / N a m e > < T e x t >  0=LH5  O  C65  ?>:07K20;0,   :0:  8A?>;L7>20BL  DC=:F8N  " !C<<0" , < / T e x t > < B o o k M a r k E n t r y N a m e > x l C r e a t e F o r m u l a s _ F i v e _ M o v i e _ V F 1 0 1 9 1 3 4 3 5  0=LH5OC651 5 6 3 3 < / B o o k M a r k E n t r y N a m e > < B o o k M a r k E x i t N a m e > x l C r e a t e F o r m u l a s _ F i v e _ M o v i e _ V F 1 0 1 9 1 3 4 3 5  0=LH5OC651 9 9 3 3 < / B o o k M a r k E x i t N a m e > < B o o k M a r k E n t r y P o s i t i o n > 1 5 6 3 3 < / B o o k M a r k E n t r y P o s i t i o n > < B o o k M a r k E x i t P o s i t i o n > 1 9 9 3 3 < / B o o k M a r k E x i t P o s i t i o n > < / C a p t i o n I t e m > < C a p t i o n I t e m > < I n t e r n a l I d > f d e 8 5 0 5 5 - 0 b 9 3 - 4 b 6 2 - b 7 4 e - 8 1 7 8 a c d a 4 6 8 d < / I n t e r n a l I d > < N a m e > x l C r e a t e F o r m u l a s _ F i v e _ M o v i e _ V F 1 0 1 9 1 3 4 3 5 :>B>@0O=0E>48BAO22 0 0 3 3 2 6 5 6 7 < / N a m e > < T e x t > :>B>@0O  =0E>48BAO  2  3@C??5  "  540:B8@>20=85"   =0  2:;04:5  " ;02=0O" . < / T e x t > < B o o k M a r k E n t r y N a m e > x l C r e a t e F o r m u l a s _ F i v e _ M o v i e _ V F 1 0 1 9 1 3 4 3 5 :>B>@0O=0E>48BAO22 0 0 3 3 < / B o o k M a r k E n t r y N a m e > < B o o k M a r k E x i t N a m e > x l C r e a t e F o r m u l a s _ F i v e _ M o v i e _ V F 1 0 1 9 1 3 4 3 5 :>B>@0O=0E>48BAO22 6 5 6 7 < / B o o k M a r k E x i t N a m e > < B o o k M a r k E n t r y P o s i t i o n > 2 0 0 3 3 < / B o o k M a r k E n t r y P o s i t i o n > < B o o k M a r k E x i t P o s i t i o n > 2 6 5 6 7 < / B o o k M a r k E x i t P o s i t i o n > < / C a p t i o n I t e m > < C a p t i o n I t e m > < I n t e r n a l I d > 0 4 4 0 d d 4 e - e f b 7 - 4 b c 0 - a 6 7 c - e 3 7 3 8 6 a 9 6 7 c 9 < / I n t e r n a l I d > < N a m e > x l C r e a t e F o r m u l a s _ F i v e _ M o v i e _ V F 1 0 1 9 1 3 4 3 5 >B:=>?:0" 2B>AC<<0" , 2 6 6 6 7 3 6 0 0 0 < / N a m e > < T e x t > >B  :=>?:0  " 2B>AC<<0" ,   ?@8  =060B88  =0  :>B>@CN  <>6=>  C2845BL  DC=:F88  " !C<<0"   8  " !@54=55" .   < / T e x t > < B o o k M a r k E n t r y N a m e > x l C r e a t e F o r m u l a s _ F i v e _ M o v i e _ V F 1 0 1 9 1 3 4 3 5 >B:=>?:0" 2B>AC<<0" , 2 6 6 6 7 < / B o o k M a r k E n t r y N a m e > < B o o k M a r k E x i t N a m e > x l C r e a t e F o r m u l a s _ F i v e _ M o v i e _ V F 1 0 1 9 1 3 4 3 5 >B:=>?:0" 2B>AC<<0" , 3 6 0 0 0 < / B o o k M a r k E x i t N a m e > < B o o k M a r k E n t r y P o s i t i o n > 2 6 6 6 7 < / B o o k M a r k E n t r y P o s i t i o n > < B o o k M a r k E x i t P o s i t i o n > 3 6 0 0 0 < / B o o k M a r k E x i t P o s i t i o n > < / C a p t i o n I t e m > < C a p t i o n I t e m > < I n t e r n a l I d > 3 5 d c 2 b f 7 - f 5 7 3 - 4 2 1 f - 8 8 1 7 - a 5 5 7 5 c 4 d c a a d < / I n t e r n a l I d > < N a m e > x l C r e a t e F o r m u l a s _ F i v e _ M o v i e _ V F 1 0 1 9 1 3 4 3 5 @><5B>3>, 745AL3 6 1 0 0 4 6 1 3 3 < / N a m e > < T e x t > @><5  B>3>,   745AL  5ABL  DC=:F88  4;O  ?>4AG5B0  G8A5;,   0  B0:65  4;O  =0E>645=8O  <0:A8<C<0  8;8  <8=8<C<0. < / T e x t > < B o o k M a r k E n t r y N a m e > x l C r e a t e F o r m u l a s _ F i v e _ M o v i e _ V F 1 0 1 9 1 3 4 3 5 @><5B>3>, 745AL3 6 1 0 0 < / B o o k M a r k E n t r y N a m e > < B o o k M a r k E x i t N a m e > x l C r e a t e F o r m u l a s _ F i v e _ M o v i e _ V F 1 0 1 9 1 3 4 3 5 @><5B>3>, 745AL4 6 1 3 3 < / B o o k M a r k E x i t N a m e > < B o o k M a r k E n t r y P o s i t i o n > 3 6 1 0 0 < / B o o k M a r k E n t r y P o s i t i o n > < B o o k M a r k E x i t P o s i t i o n > 4 6 1 3 3 < / B o o k M a r k E x i t P o s i t i o n > < / C a p t i o n I t e m > < C a p t i o n I t e m > < I n t e r n a l I d > e 7 7 1 f b 3 c - 3 c f 9 - 4 d 3 b - a 7 1 2 - 6 6 d a 9 1 5 f b 5 9 1 < / I n t e r n a l I d > < N a m e > x l C r e a t e F o r m u l a s _ F i v e _ M o v i e _ V F 1 0 1 9 1 3 4 3 5 4=0:>?><8<>=8E4 6 2 3 3 5 2 3 6 7 < / N a m e > < T e x t > 4=0:>  ?><8<>  =8E  ?>;L7>20B5;N  4>ABC?=>  <=>65AB2>  4@C38E  DC=:F89.   < / T e x t > < B o o k M a r k E n t r y N a m e > x l C r e a t e F o r m u l a s _ F i v e _ M o v i e _ V F 1 0 1 9 1 3 4 3 5 4=0:>?><8<>=8E4 6 2 3 3 < / B o o k M a r k E n t r y N a m e > < B o o k M a r k E x i t N a m e > x l C r e a t e F o r m u l a s _ F i v e _ M o v i e _ V F 1 0 1 9 1 3 4 3 5 4=0:>?><8<>=8E5 2 3 6 7 < / B o o k M a r k E x i t N a m e > < B o o k M a r k E n t r y P o s i t i o n > 4 6 2 3 3 < / B o o k M a r k E n t r y P o s i t i o n > < B o o k M a r k E x i t P o s i t i o n > 5 2 3 6 7 < / B o o k M a r k E x i t P o s i t i o n > < / C a p t i o n I t e m > < C a p t i o n I t e m > < I n t e r n a l I d > 6 0 b f c 8 1 a - a c c 2 - 4 a 4 6 - 8 3 7 5 - 5 f 4 d 5 c 4 6 9 a 5 7 < / I n t e r n a l I d > < N a m e > x l C r e a t e F o r m u l a s _ F i v e _ M o v i e _ V F 1 0 1 9 1 3 4 3 5 5@5945<=02:;04:C5 2 4 6 7 5 9 4 3 3 < / N a m e > < T e x t > 5@5945<  =0  2:;04:C  " $>@<C;K" ,   :>B>@0O  A>45@68B  3@C??C  " 81;8>B5:0  DC=:F89" .   < / T e x t > < B o o k M a r k E n t r y N a m e > x l C r e a t e F o r m u l a s _ F i v e _ M o v i e _ V F 1 0 1 9 1 3 4 3 5 5@5945<=02:;04:C5 2 4 6 7 < / B o o k M a r k E n t r y N a m e > < B o o k M a r k E x i t N a m e > x l C r e a t e F o r m u l a s _ F i v e _ M o v i e _ V F 1 0 1 9 1 3 4 3 5 5@5945<=02:;04:C5 9 4 3 3 < / B o o k M a r k E x i t N a m e > < B o o k M a r k E n t r y P o s i t i o n > 5 2 4 6 7 < / B o o k M a r k E n t r y P o s i t i o n > < B o o k M a r k E x i t P o s i t i o n > 5 9 4 3 3 < / B o o k M a r k E x i t P o s i t i o n > < / C a p t i o n I t e m > < C a p t i o n I t e m > < I n t e r n a l I d > e 6 6 5 c 4 2 7 - 6 d 2 9 - 4 1 2 b - b 1 f 7 - 4 2 a 1 d b 6 2 4 b 3 b < / I n t e r n a l I d > < N a m e > x l C r e a t e F o r m u l a s _ F i v e _ M o v i e _ V F 1 0 1 9 1 3 4 3 5 1@0B8B52=8<0=85, GB>5 9 5 3 3 6 5 4 0 0 < / N a m e > < T e x t > 1@0B8B5  2=8<0=85,   GB>  745AL  B>65  ?@8ACBAB2C5B  :=>?:0  " 2B>AC<<0" ,   < / T e x t > < B o o k M a r k E n t r y N a m e > x l C r e a t e F o r m u l a s _ F i v e _ M o v i e _ V F 1 0 1 9 1 3 4 3 5 1@0B8B52=8<0=85, GB>5 9 5 3 3 < / B o o k M a r k E n t r y N a m e > < B o o k M a r k E x i t N a m e > x l C r e a t e F o r m u l a s _ F i v e _ M o v i e _ V F 1 0 1 9 1 3 4 3 5 1@0B8B52=8<0=85, GB>6 5 4 0 0 < / B o o k M a r k E x i t N a m e > < B o o k M a r k E n t r y P o s i t i o n > 5 9 5 3 3 < / B o o k M a r k E n t r y P o s i t i o n > < B o o k M a r k E x i t P o s i t i o n > 6 5 4 0 0 < / B o o k M a r k E x i t P o s i t i o n > < / C a p t i o n I t e m > < C a p t i o n I t e m > < I n t e r n a l I d > 2 c e 8 6 d 8 b - 5 4 c e - 4 c d f - 9 1 f a - f 1 4 2 2 d 4 c 4 3 1 6 < / I n t e r n a l I d > < N a m e > x l C r e a t e F o r m u l a s _ F i v e _ M o v i e _ V F 1 0 1 9 1 3 4 3 5 0B0:654>ABC?=K6 5 5 0 0 6 9 6 0 0 < / N a m e > < T e x t > 0  B0:65  4>ABC?=K  DC=:F88,   @0718BK5  ?>  :0B53>@8O<: < / T e x t > < B o o k M a r k E n t r y N a m e > x l C r e a t e F o r m u l a s _ F i v e _ M o v i e _ V F 1 0 1 9 1 3 4 3 5 0B0:654>ABC?=K6 5 5 0 0 < / B o o k M a r k E n t r y N a m e > < B o o k M a r k E x i t N a m e > x l C r e a t e F o r m u l a s _ F i v e _ M o v i e _ V F 1 0 1 9 1 3 4 3 5 0B0:654>ABC?=K6 9 6 0 0 < / B o o k M a r k E x i t N a m e > < B o o k M a r k E n t r y P o s i t i o n > 6 5 5 0 0 < / B o o k M a r k E n t r y P o s i t i o n > < B o o k M a r k E x i t P o s i t i o n > 6 9 6 0 0 < / B o o k M a r k E x i t P o s i t i o n > < / C a p t i o n I t e m > < C a p t i o n I t e m > < I n t e r n a l I d > b 4 8 1 7 b 2 5 - 2 b 7 f - 4 e 7 e - b 6 d 7 - 3 b 0 4 7 c 4 3 c e c 3 < / I n t e r n a l I d > < N a m e > x l C r e a t e F o r m u l a s _ F i v e _ M o v i e _ V F 1 0 1 9 1 3 4 3 5 " $8=0=A>2K5" , " >38G5A:85" , " "5:AB>2K5" , 6 9 7 0 0 7 8 4 3 3 < / N a m e > < T e x t > " $8=0=A>2K5" ,   " >38G5A:85" ,   " "5:AB>2K5" ,   " 0B0  8  2@5<O"   8  4@. < / T e x t > < B o o k M a r k E n t r y N a m e > x l C r e a t e F o r m u l a s _ F i v e _ M o v i e _ V F 1 0 1 9 1 3 4 3 5 " $8=0=A>2K5" , " >38G5A:85" , " "5:AB>2K5" , 6 9 7 0 0 < / B o o k M a r k E n t r y N a m e > < B o o k M a r k E x i t N a m e > x l C r e a t e F o r m u l a s _ F i v e _ M o v i e _ V F 1 0 1 9 1 3 4 3 5 " $8=0=A>2K5" , " >38G5A:85" , " "5:AB>2K5" , 7 8 4 3 3 < / B o o k M a r k E x i t N a m e > < B o o k M a r k E n t r y P o s i t i o n > 6 9 7 0 0 < / B o o k M a r k E n t r y P o s i t i o n > < B o o k M a r k E x i t P o s i t i o n > 7 8 4 3 3 < / B o o k M a r k E x i t P o s i t i o n > < / C a p t i o n I t e m > < C a p t i o n I t e m > < I n t e r n a l I d > 0 0 3 c 2 8 c 8 - f 6 7 b - 4 8 d 0 - 8 d 4 c - 8 f f 9 6 1 0 4 a d 1 a < / I n t e r n a l I d > < N a m e > x l C r e a t e F o r m u l a s _ F i v e _ M o v i e _ V F 1 0 1 9 1 3 4 3 5 0B53>@894>2>;L=><=>3>. 7 8 5 3 3 8 5 6 6 7 < / N a m e > < T e x t > 0B53>@89  4>2>;L=>  <=>3>.   =8  40NB  ?@54AB02;5=85  >  =07=0G5=88  DC=:F89.   < / T e x t > < B o o k M a r k E n t r y N a m e > x l C r e a t e F o r m u l a s _ F i v e _ M o v i e _ V F 1 0 1 9 1 3 4 3 5 0B53>@894>2>;L=><=>3>. 7 8 5 3 3 < / B o o k M a r k E n t r y N a m e > < B o o k M a r k E x i t N a m e > x l C r e a t e F o r m u l a s _ F i v e _ M o v i e _ V F 1 0 1 9 1 3 4 3 5 0B53>@894>2>;L=><=>3>. 8 5 6 6 7 < / B o o k M a r k E x i t N a m e > < B o o k M a r k E n t r y P o s i t i o n > 7 8 5 3 3 < / B o o k M a r k E n t r y P o s i t i o n > < B o o k M a r k E x i t P o s i t i o n > 8 5 6 6 7 < / B o o k M a r k E x i t P o s i t i o n > < / C a p t i o n I t e m > < C a p t i o n I t e m > < I n t e r n a l I d > 4 1 b a 8 4 f 9 - 5 9 c a - 4 9 8 d - 8 1 4 a - 7 2 2 f 4 3 1 3 d c 3 c < / I n t e r n a l I d > < N a m e > x l C r e a t e F o r m u l a s _ F i v e _ M o v i e _ V F 1 0 1 9 1 3 4 3 5 A;88<ODC=:F888 5 7 6 7 9 3 2 6 7 < / N a m e > < T e x t > A;8  8<O  DC=:F88  8725AB=>,   55  <>6=>  ?>?@>1>20BL  =09B8  2  A>>B25BAB2CNI59  :0B53>@88.   < / T e x t > < B o o k M a r k E n t r y N a m e > x l C r e a t e F o r m u l a s _ F i v e _ M o v i e _ V F 1 0 1 9 1 3 4 3 5 A;88<ODC=:F888 5 7 6 7 < / B o o k M a r k E n t r y N a m e > < B o o k M a r k E x i t N a m e > x l C r e a t e F o r m u l a s _ F i v e _ M o v i e _ V F 1 0 1 9 1 3 4 3 5 A;88<ODC=:F889 3 2 6 7 < / B o o k M a r k E x i t N a m e > < B o o k M a r k E n t r y P o s i t i o n > 8 5 7 6 7 < / B o o k M a r k E n t r y P o s i t i o n > < B o o k M a r k E x i t P o s i t i o n > 9 3 2 6 7 < / B o o k M a r k E x i t P o s i t i o n > < / C a p t i o n I t e m > < C a p t i o n I t e m > < I n t e r n a l I d > f 6 3 3 c f 1 d - 2 d c 9 - 4 1 a 6 - 9 5 3 5 - 2 c 8 1 2 1 f 6 1 d a 8 < / I n t e r n a l I d > < N a m e > x l C r e a t e F o r m u l a s _ F i v e _ M o v i e _ V F 1 0 1 9 1 3 4 3 5 >, GB>5IQ9 3 3 6 7 1 0 3 0 3 3 < / N a m e > < T e x t > >,   GB>  5IQ  1>;55  206=>,   5A;8  8<O  DC=:F88  =5  8725AB=>,   <>6=>  2>A?>;L7>20BLAO  :=>?:>9  " AB028BL  DC=:F8N" .   < / T e x t > < B o o k M a r k E n t r y N a m e > x l C r e a t e F o r m u l a s _ F i v e _ M o v i e _ V F 1 0 1 9 1 3 4 3 5 >, GB>5IQ9 3 3 6 7 < / B o o k M a r k E n t r y N a m e > < B o o k M a r k E x i t N a m e > x l C r e a t e F o r m u l a s _ F i v e _ M o v i e _ V F 1 0 1 9 1 3 4 3 5 >, GB>5IQ1 0 3 0 3 3 < / B o o k M a r k E x i t N a m e > < B o o k M a r k E n t r y P o s i t i o n > 9 3 3 6 7 < / B o o k M a r k E n t r y P o s i t i o n > < B o o k M a r k E x i t P o s i t i o n > 1 0 3 0 3 3 < / B o o k M a r k E x i t P o s i t i o n > < / C a p t i o n I t e m > < C a p t i o n I t e m > < I n t e r n a l I d > 0 c 2 0 f e 4 f - f c 5 5 - 4 1 1 7 - b e 2 1 - 3 9 7 2 9 a c b 5 7 2 a < / I n t e r n a l I d > < N a m e > x l C r e a t e F o r m u l a s _ F i v e _ M o v i e _ V F 1 0 1 9 1 3 4 3 5 0945<DC=:F8N4;O1 0 3 1 3 3 1 1 2 2 0 0 < / N a m e > < T e x t > 0945<  DC=:F8N  4;O  @0AG5B0  565<5AOG=>3>  ?;0B560  70  :>?8@>20;L=K9  0??0@0B,   :>B>@K9  ?;0=8@C5BAO  ?@8>1@5AB8. < / T e x t > < B o o k M a r k E n t r y N a m e > x l C r e a t e F o r m u l a s _ F i v e _ M o v i e _ V F 1 0 1 9 1 3 4 3 5 0945<DC=:F8N4;O1 0 3 1 3 3 < / B o o k M a r k E n t r y N a m e > < B o o k M a r k E x i t N a m e > x l C r e a t e F o r m u l a s _ F i v e _ M o v i e _ V F 1 0 1 9 1 3 4 3 5 0945<DC=:F8N4;O1 1 2 2 0 0 < / B o o k M a r k E x i t N a m e > < B o o k M a r k E n t r y P o s i t i o n > 1 0 3 1 3 3 < / B o o k M a r k E n t r y P o s i t i o n > < B o o k M a r k E x i t P o s i t i o n > 1 1 2 2 0 0 < / B o o k M a r k E x i t P o s i t i o n > < / C a p t i o n I t e m > < C a p t i o n I t e m > < I n t e r n a l I d > 4 c 6 1 9 0 8 e - f 1 d f - 4 5 a d - b 8 0 9 - c e b 1 0 1 4 a a 0 7 5 < / I n t e r n a l I d > < N a m e > x l C r e a t e F o r m u l a s _ F i v e _ M o v i e _ V F 1 0 1 9 1 3 4 3 5 :=><0AB5@0DC=:F891 1 2 3 0 0 1 2 0 4 3 3 < / N a m e > < T e x t > :=>  <0AB5@0  DC=:F89  C65  >B:@KB>,   ?>MB><C  ?@>AB>  22545<  745AL  " 2>72@0I05B  AC<<C  ?;0B560"   < / T e x t > < B o o k M a r k E n t r y N a m e > x l C r e a t e F o r m u l a s _ F i v e _ M o v i e _ V F 1 0 1 9 1 3 4 3 5 :=><0AB5@0DC=:F891 1 2 3 0 0 < / B o o k M a r k E n t r y N a m e > < B o o k M a r k E x i t N a m e > x l C r e a t e F o r m u l a s _ F i v e _ M o v i e _ V F 1 0 1 9 1 3 4 3 5 :=><0AB5@0DC=:F891 2 0 4 3 3 < / B o o k M a r k E x i t N a m e > < B o o k M a r k E n t r y P o s i t i o n > 1 1 2 3 0 0 < / B o o k M a r k E n t r y P o s i t i o n > < B o o k M a r k E x i t P o s i t i o n > 1 2 0 4 3 3 < / B o o k M a r k E x i t P o s i t i o n > < / C a p t i o n I t e m > < C a p t i o n I t e m > < I n t e r n a l I d > 8 b 7 9 7 4 c 5 - 6 4 3 8 - 4 2 0 a - 8 b 8 5 - 0 e 2 9 3 5 e 2 0 e 8 0 < / I n t e r n a l I d > < N a m e > x l C r e a t e F o r m u l a s _ F i v e _ M o v i e _ V F 1 0 1 9 1 3 4 3 5 8=06<5<:=>?:C1 2 0 5 3 3 1 2 3 9 3 3 < / N a m e > < T e x t > 8  =06<5<  :=>?:C  " 09B8" .   < / T e x t > < B o o k M a r k E n t r y N a m e > x l C r e a t e F o r m u l a s _ F i v e _ M o v i e _ V F 1 0 1 9 1 3 4 3 5 8=06<5<:=>?:C1 2 0 5 3 3 < / B o o k M a r k E n t r y N a m e > < B o o k M a r k E x i t N a m e > x l C r e a t e F o r m u l a s _ F i v e _ M o v i e _ V F 1 0 1 9 1 3 4 3 5 8=06<5<:=>?:C1 2 3 9 3 3 < / B o o k M a r k E x i t N a m e > < B o o k M a r k E n t r y P o s i t i o n > 1 2 0 5 3 3 < / B o o k M a r k E n t r y P o s i t i o n > < B o o k M a r k E x i t P o s i t i o n > 1 2 3 9 3 3 < / B o o k M a r k E x i t P o s i t i o n > < / C a p t i o n I t e m > < C a p t i o n I t e m > < I n t e r n a l I d > f a 1 c 8 7 a f - c 6 9 6 - 4 9 f c - a 0 a 7 - 3 4 0 6 7 9 e 2 8 0 3 0 < / I n t e r n a l I d > < N a m e > x l C r e a t e F o r m u l a s _ F i v e _ M o v i e _ V F 1 0 1 9 1 3 4 3 5 5@2>9DC=:F85921 2 4 0 3 3 1 3 1 6 0 0 < / N a m e > < T e x t > 5@2>9  DC=:F859  2  A?8A:5  O2;O5BAO  " "" .   865  A?8A:0  DC=:F89  ?@82545=>  55  >?8A0=85:   < / T e x t > < B o o k M a r k E n t r y N a m e > x l C r e a t e F o r m u l a s _ F i v e _ M o v i e _ V F 1 0 1 9 1 3 4 3 5 5@2>9DC=:F85921 2 4 0 3 3 < / B o o k M a r k E n t r y N a m e > < B o o k M a r k E x i t N a m e > x l C r e a t e F o r m u l a s _ F i v e _ M o v i e _ V F 1 0 1 9 1 3 4 3 5 5@2>9DC=:F85921 3 1 6 0 0 < / B o o k M a r k E x i t N a m e > < B o o k M a r k E n t r y P o s i t i o n > 1 2 4 0 3 3 < / B o o k M a r k E n t r y P o s i t i o n > < B o o k M a r k E x i t P o s i t i o n > 1 3 1 6 0 0 < / B o o k M a r k E x i t P o s i t i o n > < / C a p t i o n I t e m > < C a p t i o n I t e m > < I n t e r n a l I d > 6 9 6 5 1 f 7 1 - 7 7 6 8 - 4 0 8 e - a 6 b 4 - 2 2 1 6 b e e 2 f 8 3 1 < / I n t e r n a l I d > < N a m e > x l C r e a t e F o r m u l a s _ F i v e _ M o v i e _ V F 1 0 1 9 1 3 4 3 5 " >72@0I05BAC<<C?5@8>48G5A:>3>1 3 1 7 0 0 1 4 2 6 3 3 < / N a m e > < T e x t > " >72@0I05B  AC<<C  ?5@8>48G5A:>3>  ?;0B560  4;O  0==C8B5B0  =0  >A=>25  ?>AB>O=AB20  AC<<  ?;0B5659  8  ?>AB>O=AB20  ?@>F5=B=>9  AB02:8" . < / T e x t > < B o o k M a r k E n t r y N a m e > x l C r e a t e F o r m u l a s _ F i v e _ M o v i e _ V F 1 0 1 9 1 3 4 3 5 " >72@0I05BAC<<C?5@8>48G5A:>3>1 3 1 7 0 0 < / B o o k M a r k E n t r y N a m e > < B o o k M a r k E x i t N a m e > x l C r e a t e F o r m u l a s _ F i v e _ M o v i e _ V F 1 0 1 9 1 3 4 3 5 " >72@0I05BAC<<C?5@8>48G5A:>3>1 4 2 6 3 3 < / B o o k M a r k E x i t N a m e > < B o o k M a r k E n t r y P o s i t i o n > 1 3 1 7 0 0 < / B o o k M a r k E n t r y P o s i t i o n > < B o o k M a r k E x i t P o s i t i o n > 1 4 2 6 3 3 < / B o o k M a r k E x i t P o s i t i o n > < / C a p t i o n I t e m > < C a p t i o n I t e m > < I n t e r n a l I d > b e 6 1 a e a c - 3 3 9 b - 4 4 a a - 9 c 8 f - 0 6 1 c 3 5 2 5 f 4 a b < / I n t e r n a l I d > < N a m e > x l C r e a t e F o r m u l a s _ F i v e _ M o v i e _ V F 1 0 1 9 1 3 4 3 5 >E>65, MB>B>, 1 4 2 7 3 3 1 4 8 9 3 3 < / N a m e > < T e x t > >E>65,   MB>  B>,   GB>  =0<  =C6=>.   06<5<  :=>?:C  " " .   < / T e x t > < B o o k M a r k E n t r y N a m e > x l C r e a t e F o r m u l a s _ F i v e _ M o v i e _ V F 1 0 1 9 1 3 4 3 5 >E>65, MB>B>, 1 4 2 7 3 3 < / B o o k M a r k E n t r y N a m e > < B o o k M a r k E x i t N a m e > x l C r e a t e F o r m u l a s _ F i v e _ M o v i e _ V F 1 0 1 9 1 3 4 3 5 >E>65, MB>B>, 1 4 8 9 3 3 < / B o o k M a r k E x i t N a m e > < B o o k M a r k E n t r y P o s i t i o n > 1 4 2 7 3 3 < / B o o k M a r k E n t r y P o s i t i o n > < B o o k M a r k E x i t P o s i t i o n > 1 4 8 9 3 3 < / B o o k M a r k E x i t P o s i t i o n > < / C a p t i o n I t e m > < C a p t i o n I t e m > < I n t e r n a l I d > 2 4 1 a 4 f e 9 - 5 2 f c - 4 d 4 4 - 9 5 d 8 - 1 e c a e c 9 a f 0 e f < / I n t e r n a l I d > < N a m e > x l C r e a t e F o r m u l a s _ F i v e _ M o v i e _ V F 1 0 1 9 1 3 4 3 5 B:@>5BAO480;>3>2>5>:=>1 4 9 0 3 3 1 5 3 0 3 3 < / N a m e > < T e x t > B:@>5BAO  480;>3>2>5  >:=>  " @3C<5=BK  DC=:F88" ,   < / T e x t > < B o o k M a r k E n t r y N a m e > x l C r e a t e F o r m u l a s _ F i v e _ M o v i e _ V F 1 0 1 9 1 3 4 3 5 B:@>5BAO480;>3>2>5>:=>1 4 9 0 3 3 < / B o o k M a r k E n t r y N a m e > < B o o k M a r k E x i t N a m e > x l C r e a t e F o r m u l a s _ F i v e _ M o v i e _ V F 1 0 1 9 1 3 4 3 5 B:@>5BAO480;>3>2>5>:=>1 5 3 0 3 3 < / B o o k M a r k E x i t N a m e > < B o o k M a r k E n t r y P o s i t i o n > 1 4 9 0 3 3 < / B o o k M a r k E n t r y P o s i t i o n > < B o o k M a r k E x i t P o s i t i o n > 1 5 3 0 3 3 < / B o o k M a r k E x i t P o s i t i o n > < / C a p t i o n I t e m > < C a p t i o n I t e m > < I n t e r n a l I d > 9 e 7 c 4 8 9 f - 0 c e 2 - 4 b a 8 - a 0 d 7 - d a 7 c 9 5 7 e 2 3 4 0 < / I n t e r n a l I d > < N a m e > x l C r e a t e F o r m u l a s _ F i v e _ M o v i e _ V F 1 0 1 9 1 3 4 3 5 2:>B>@><=C6=>1 5 3 1 3 3 1 5 7 2 0 0 < / N a m e > < T e x t > 2  :>B>@><  =C6=>  225AB8  0@3C<5=BK  4;O  D>@<C;K. < / T e x t > < B o o k M a r k E n t r y N a m e > x l C r e a t e F o r m u l a s _ F i v e _ M o v i e _ V F 1 0 1 9 1 3 4 3 5 2:>B>@><=C6=>1 5 3 1 3 3 < / B o o k M a r k E n t r y N a m e > < B o o k M a r k E x i t N a m e > x l C r e a t e F o r m u l a s _ F i v e _ M o v i e _ V F 1 0 1 9 1 3 4 3 5 2:>B>@><=C6=>1 5 7 2 0 0 < / B o o k M a r k E x i t N a m e > < B o o k M a r k E n t r y P o s i t i o n > 1 5 3 1 3 3 < / B o o k M a r k E n t r y P o s i t i o n > < B o o k M a r k E x i t P o s i t i o n > 1 5 7 2 0 0 < / B o o k M a r k E x i t P o s i t i o n > < / C a p t i o n I t e m > < C a p t i o n I t e m > < I n t e r n a l I d > 2 5 8 c 9 7 f b - c 9 4 e - 4 8 4 4 - a a c 8 - c 7 c b 3 0 d 7 9 b 3 4 < / I n t e r n a l I d > < N a m e > x l C r e a t e F o r m u l a s _ F i v e _ M o v i e _ V F 1 0 1 9 1 3 4 3 5 $C=:F8O" "" 8<55B1 5 7 3 0 0 1 6 1 7 3 3 < / N a m e > < T e x t > $C=:F8O  " ""   8<55B  B@8  >1O70B5;L=KE  0@3C<5=B0,   < / T e x t > < B o o k M a r k E n t r y N a m e > x l C r e a t e F o r m u l a s _ F i v e _ M o v i e _ V F 1 0 1 9 1 3 4 3 5 $C=:F8O" "" 8<55B1 5 7 3 0 0 < / B o o k M a r k E n t r y N a m e > < B o o k M a r k E x i t N a m e > x l C r e a t e F o r m u l a s _ F i v e _ M o v i e _ V F 1 0 1 9 1 3 4 3 5 $C=:F8O" "" 8<55B1 6 1 7 3 3 < / B o o k M a r k E x i t N a m e > < B o o k M a r k E n t r y P o s i t i o n > 1 5 7 3 0 0 < / B o o k M a r k E n t r y P o s i t i o n > < B o o k M a r k E x i t P o s i t i o n > 1 6 1 7 3 3 < / B o o k M a r k E x i t P o s i t i o n > < / C a p t i o n I t e m > < C a p t i o n I t e m > < I n t e r n a l I d > 4 4 1 d 9 2 5 2 - 7 b 6 0 - 4 a 9 9 - a 7 9 1 - 3 a d 1 0 b 4 2 4 9 0 4 < / I n t e r n a l I d > < N a m e > x l C r e a t e F o r m u l a s _ F i v e _ M o v i e _ V F 1 0 1 9 1 3 4 3 5 :>B>@K52K45;5=K?>;C68@=K<1 6 1 8 3 3 1 6 8 2 6 7 < / N a m e > < T e x t > :>B>@K5  2K45;5=K  ?>;C68@=K<  H@8DB><:   " !B02:0" ,   " ?5@"   8  " A" .   < / T e x t > < B o o k M a r k E n t r y N a m e > x l C r e a t e F o r m u l a s _ F i v e _ M o v i e _ V F 1 0 1 9 1 3 4 3 5 :>B>@K52K45;5=K?>;C68@=K<1 6 1 8 3 3 < / B o o k M a r k E n t r y N a m e > < B o o k M a r k E x i t N a m e > x l C r e a t e F o r m u l a s _ F i v e _ M o v i e _ V F 1 0 1 9 1 3 4 3 5 :>B>@K52K45;5=K?>;C68@=K<1 6 8 2 6 7 < / B o o k M a r k E x i t N a m e > < B o o k M a r k E n t r y P o s i t i o n > 1 6 1 8 3 3 < / B o o k M a r k E n t r y P o s i t i o n > < B o o k M a r k E x i t P o s i t i o n > 1 6 8 2 6 7 < / B o o k M a r k E x i t P o s i t i o n > < / C a p t i o n I t e m > < C a p t i o n I t e m > < I n t e r n a l I d > e a 9 f 6 a 1 8 - d b 5 0 - 4 7 b 3 - b 9 9 1 - d e 0 a 4 c c d 6 2 a 1 < / I n t e r n a l I d > < N a m e > x l C r e a t e F o r m u l a s _ F i v e _ M o v i e _ V F 1 0 1 9 1 3 4 3 5 >7<>6=>, A@07CB@C4=>1 6 8 3 6 7 1 7 5 9 0 0 < / N a m e > < T e x t > >7<>6=>,   A@07C  B@C4=>  ?>=OBL,   GB>  8<5==>  >=8  >7=0G0NB,   =>  A:>@>  <K  MB>  2KOA=8<.   < / T e x t > < B o o k M a r k E n t r y N a m e > x l C r e a t e F o r m u l a s _ F i v e _ M o v i e _ V F 1 0 1 9 1 3 4 3 5 >7<>6=>, A@07CB@C4=>1 6 8 3 6 7 < / B o o k M a r k E n t r y N a m e > < B o o k M a r k E x i t N a m e > x l C r e a t e F o r m u l a s _ F i v e _ M o v i e _ V F 1 0 1 9 1 3 4 3 5 >7<>6=>, A@07CB@C4=>1 7 5 9 0 0 < / B o o k M a r k E x i t N a m e > < B o o k M a r k E n t r y P o s i t i o n > 1 6 8 3 6 7 < / B o o k M a r k E n t r y P o s i t i o n > < B o o k M a r k E x i t P o s i t i o n > 1 7 5 9 0 0 < / B o o k M a r k E x i t P o s i t i o n > < / C a p t i o n I t e m > < C a p t i o n I t e m > < I n t e r n a l I d > 1 8 1 5 f 6 7 c - e c f 7 - 4 0 1 c - a 9 f 8 - 5 b 2 e d 3 5 2 0 7 8 e < / I n t e r n a l I d > < N a m e > x l C r e a t e F o r m u l a s _ F i v e _ M o v i e _ V F 1 0 1 9 1 3 4 3 5 MB84201 7 6 0 0 0 1 8 7 0 6 7 < / N a m e > < T e x t >   MB8  420  0@3C<5=B0,   " A"   8  " "8?" ,   =5  2K45;5=K  ?>;C68@=K<  H@8DB><.   -B>  7=0G8B,   GB>  >=8  =5>1O70B5;L=K5.   < / T e x t > < B o o k M a r k E n t r y N a m e > x l C r e a t e F o r m u l a s _ F i v e _ M o v i e _ V F 1 0 1 9 1 3 4 3 5 MB84201 7 6 0 0 0 < / B o o k M a r k E n t r y N a m e > < B o o k M a r k E x i t N a m e > x l C r e a t e F o r m u l a s _ F i v e _ M o v i e _ V F 1 0 1 9 1 3 4 3 5 MB84201 8 7 0 6 7 < / B o o k M a r k E x i t N a m e > < B o o k M a r k E n t r y P o s i t i o n > 1 7 6 0 0 0 < / B o o k M a r k E n t r y P o s i t i o n > < B o o k M a r k E x i t P o s i t i o n > 1 8 7 0 6 7 < / B o o k M a r k E x i t P o s i t i o n > < / C a p t i o n I t e m > < C a p t i o n I t e m > < I n t e r n a l I d > 9 e 3 3 e 0 5 8 - 9 d 8 5 - 4 0 b d - 8 8 9 a - 3 5 f e 5 4 1 d 5 a a 5 < / I n t e r n a l I d > < N a m e > x l C r e a t e F o r m u l a s _ F i v e _ M o v i e _ V F 1 0 1 9 1 3 4 3 5 )5;:=8B5745AL, 21 8 7 1 6 7 1 9 2 9 3 3 < / N a m e > < T e x t > )5;:=8B5  745AL,   2  ?>;5  " !B02:0" ,   8  =865  ?>O28BAO  >?8A0=85:   < / T e x t > < B o o k M a r k E n t r y N a m e > x l C r e a t e F o r m u l a s _ F i v e _ M o v i e _ V F 1 0 1 9 1 3 4 3 5 )5;:=8B5745AL, 21 8 7 1 6 7 < / B o o k M a r k E n t r y N a m e > < B o o k M a r k E x i t N a m e > x l C r e a t e F o r m u l a s _ F i v e _ M o v i e _ V F 1 0 1 9 1 3 4 3 5 )5;:=8B5745AL, 21 9 2 9 3 3 < / B o o k M a r k E x i t N a m e > < B o o k M a r k E n t r y P o s i t i o n > 1 8 7 1 6 7 < / B o o k M a r k E n t r y P o s i t i o n > < B o o k M a r k E x i t P o s i t i o n > 1 9 2 9 3 3 < / B o o k M a r k E x i t P o s i t i o n > < / C a p t i o n I t e m > < C a p t i o n I t e m > < I n t e r n a l I d > 3 d 7 d 4 0 2 9 - 0 a 8 a - 4 2 6 4 - a 4 7 2 - 7 b 4 8 d 1 0 6 9 9 6 7 < / I n t e r n a l I d > < N a m e > x l C r e a t e F o r m u l a s _ F i v e _ M o v i e _ V F 1 0 1 9 1 3 4 3 5 " !B02:0 ?@>F5=B=0O1 9 3 0 3 3 1 9 9 1 3 3 < / N a m e > < T e x t > " !B02:0     ?@>F5=B=0O  AB02:0  70  ?5@8>4  709<0.   0?@8<5@,   ?@8< / T e x t > < B o o k M a r k E n t r y N a m e > x l C r e a t e F o r m u l a s _ F i v e _ M o v i e _ V F 1 0 1 9 1 3 4 3 5 " !B02:0 ?@>F5=B=0O1 9 3 0 3 3 < / B o o k M a r k E n t r y N a m e > < B o o k M a r k E x i t N a m e > x l C r e a t e F o r m u l a s _ F i v e _ M o v i e _ V F 1 0 1 9 1 3 4 3 5 " !B02:0 ?@>F5=B=0O1 9 9 1 3 3 < / B o o k M a r k E x i t N a m e > < B o o k M a r k E n t r y P o s i t i o n > 1 9 3 0 3 3 < / B o o k M a r k E n t r y P o s i t i o n > < B o o k M a r k E x i t P o s i t i o n > 1 9 9 1 3 3 < / B o o k M a r k E x i t P o s i t i o n > < / C a p t i o n I t e m > < C a p t i o n I t e m > < I n t e r n a l I d > 3 f b 9 9 4 e c - 9 e e 4 - 4 0 1 3 - 9 0 2 4 - d 6 d b e 9 9 4 6 0 0 b < / I n t e r n a l I d > < N a m e > x l C r e a t e F o r m u l a s _ F i v e _ M o v i e _ V F 1 0 1 9 1 3 4 3 5 3>4>2>9?@>F5=B=>9AB02:51 9 9 2 3 3 2 0 9 6 0 0 < / N a m e > < T e x t > 3>4>2>9  ?@>F5=B=>9  AB02:5  2  6   %   4;O  :20@B0;L=>9  AB02:8  8A?>;L7C9B5  7=0G5=85  6   % / 4 " . < / T e x t > < B o o k M a r k E n t r y N a m e > x l C r e a t e F o r m u l a s _ F i v e _ M o v i e _ V F 1 0 1 9 1 3 4 3 5 3>4>2>9?@>F5=B=>9AB02:51 9 9 2 3 3 < / B o o k M a r k E n t r y N a m e > < B o o k M a r k E x i t N a m e > x l C r e a t e F o r m u l a s _ F i v e _ M o v i e _ V F 1 0 1 9 1 3 4 3 5 3>4>2>9?@>F5=B=>9AB02:52 0 9 6 0 0 < / B o o k M a r k E x i t N a m e > < B o o k M a r k E n t r y P o s i t i o n > 1 9 9 2 3 3 < / B o o k M a r k E n t r y P o s i t i o n > < B o o k M a r k E x i t P o s i t i o n > 2 0 9 6 0 0 < / B o o k M a r k E x i t P o s i t i o n > < / C a p t i o n I t e m > < C a p t i o n I t e m > < I n t e r n a l I d > 9 9 6 8 8 b c 7 - 7 a 1 f - 4 c 5 8 - b 4 9 7 - b b 4 d 9 e a 7 e 4 2 c < / I n t e r n a l I d > < N a m e > x l C r e a t e F o r m u l a s _ F i v e _ M o v i e _ V F 1 0 1 9 1 3 4 3 5 B0:, ?@>F5=B=0OAB02:02 0 9 7 0 0 2 1 5 9 3 3 < / N a m e > < T e x t > B0:,   ?@>F5=B=0O  AB02:0  ?>  :@548BC  =0  ?@8>1@5B5=85  :>?8@>20;L=>3>  0??0@0B0< / T e x t > < B o o k M a r k E n t r y N a m e > x l C r e a t e F o r m u l a s _ F i v e _ M o v i e _ V F 1 0 1 9 1 3 4 3 5 B0:, ?@>F5=B=0OAB02:02 0 9 7 0 0 < / B o o k M a r k E n t r y N a m e > < B o o k M a r k E x i t N a m e > x l C r e a t e F o r m u l a s _ F i v e _ M o v i e _ V F 1 0 1 9 1 3 4 3 5 B0:, ?@>F5=B=0OAB02:02 1 5 9 3 3 < / B o o k M a r k E x i t N a m e > < B o o k M a r k E n t r y P o s i t i o n > 2 0 9 7 0 0 < / B o o k M a r k E n t r y P o s i t i o n > < B o o k M a r k E x i t P o s i t i o n > 2 1 5 9 3 3 < / B o o k M a r k E x i t P o s i t i o n > < / C a p t i o n I t e m > < C a p t i o n I t e m > < I n t e r n a l I d > e f 6 5 8 3 2 4 - 5 3 6 9 - 4 8 a 2 - a e 0 7 - d 5 1 f d 6 1 d 8 1 3 1 < / I n t e r n a l I d > < N a m e > x l C r e a t e F o r m u l a s _ F i v e _ M o v i e _ V F 1 0 1 9 1 3 4 3 5 A>AB02;O5B" 3 , 5 % / " , 2 1 6 0 3 3 2 2 5 0 0 0 < / N a m e > < T e x t > A>AB02;O5B  " 3 , 5   % / " ,   ?>A:>;L:C  ?;0B568  1C4CB  565<5AOG=K<8,   " 1 2 " . < / T e x t > < B o o k M a r k E n t r y N a m e > x l C r e a t e F o r m u l a s _ F i v e _ M o v i e _ V F 1 0 1 9 1 3 4 3 5 A>AB02;O5B" 3 , 5 % / " , 2 1 6 0 3 3 < / B o o k M a r k E n t r y N a m e > < B o o k M a r k E x i t N a m e > x l C r e a t e F o r m u l a s _ F i v e _ M o v i e _ V F 1 0 1 9 1 3 4 3 5 A>AB02;O5B" 3 , 5 % / " , 2 2 5 0 0 0 < / B o o k M a r k E x i t N a m e > < B o o k M a r k E n t r y P o s i t i o n > 2 1 6 0 3 3 < / B o o k M a r k E n t r y P o s i t i o n > < B o o k M a r k E x i t P o s i t i o n > 2 2 5 0 0 0 < / B o o k M a r k E x i t P o s i t i o n > < / C a p t i o n I t e m > < C a p t i o n I t e m > < I n t e r n a l I d > 7 c a 4 b 1 e d - 6 3 b a - 4 e 9 7 - b 0 8 5 - f 4 9 c f c 7 b 0 7 a 4 < / I n t e r n a l I d > < N a m e > x l C r e a t e F o r m u l a s _ F i v e _ M o v i e _ V F 1 0 1 9 1 3 4 3 5 5@5<5AB8<:C@A>@22 2 5 1 0 0 2 2 9 1 6 7 < / N a m e > < T e x t > 5@5<5AB8<  :C@A>@  2  ?>;5  " ?5@" .   < / T e x t > < B o o k M a r k E n t r y N a m e > x l C r e a t e F o r m u l a s _ F i v e _ M o v i e _ V F 1 0 1 9 1 3 4 3 5 5@5<5AB8<:C@A>@22 2 5 1 0 0 < / B o o k M a r k E n t r y N a m e > < B o o k M a r k E x i t N a m e > x l C r e a t e F o r m u l a s _ F i v e _ M o v i e _ V F 1 0 1 9 1 3 4 3 5 5@5<5AB8<:C@A>@22 2 9 1 6 7 < / B o o k M a r k E x i t N a m e > < B o o k M a r k E n t r y P o s i t i o n > 2 2 5 1 0 0 < / B o o k M a r k E n t r y P o s i t i o n > < B o o k M a r k E x i t P o s i t i o n > 2 2 9 1 6 7 < / B o o k M a r k E x i t P o s i t i o n > < / C a p t i o n I t e m > < C a p t i o n I t e m > < I n t e r n a l I d > d 4 5 9 b 9 4 0 - 2 f 9 3 - 4 7 0 c - a a 5 f - b 2 c 3 e 2 5 2 3 a 0 1 < / I n t e r n a l I d > < N a m e > x l C r e a t e F o r m u l a s _ F i v e _ M o v i e _ V F 1 0 1 9 1 3 4 3 5 @3C<5=B" ?5@" >?8AK205BAO2 2 9 2 6 7 2 3 5 7 3 3 < / N a m e > < T e x t > @3C<5=B  " ?5@"   >?8AK205BAO  :0:  " >1I55  G8A;>  ?5@8>4>2  2K?;0B  ?>  709<C" . < / T e x t > < B o o k M a r k E n t r y N a m e > x l C r e a t e F o r m u l a s _ F i v e _ M o v i e _ V F 1 0 1 9 1 3 4 3 5 @3C<5=B" ?5@" >?8AK205BAO2 2 9 2 6 7 < / B o o k M a r k E n t r y N a m e > < B o o k M a r k E x i t N a m e > x l C r e a t e F o r m u l a s _ F i v e _ M o v i e _ V F 1 0 1 9 1 3 4 3 5 @3C<5=B" ?5@" >?8AK205BAO2 3 5 7 3 3 < / B o o k M a r k E x i t N a m e > < B o o k M a r k E n t r y P o s i t i o n > 2 2 9 2 6 7 < / B o o k M a r k E n t r y P o s i t i o n > < B o o k M a r k E x i t P o s i t i o n > 2 3 5 7 3 3 < / B o o k M a r k E x i t P o s i t i o n > < / C a p t i o n I t e m > < C a p t i o n I t e m > < I n t e r n a l I d > 9 6 a e f 0 8 1 - a 0 e 2 - 4 c 6 c - 9 b f 7 - f 1 f 0 1 a c 4 5 2 4 6 < / I n t e r n a l I d > < N a m e > x l C r e a t e F o r m u l a s _ F i v e _ M o v i e _ V F 1 0 1 9 1 3 4 3 5 @548B?;0=8@C5BAO2K?;0B8BL2 3 5 8 3 3 2 4 4 3 0 0 < / N a m e > < T e x t > @548B  ?;0=8@C5BAO  2K?;0B8BL  70  3   3>40,   GB>  ?@54?>;0305B  " 3 6 "   ?;0B5659  70  MB>B  ?5@8>4  2@5<5=8.   < / T e x t > < B o o k M a r k E n t r y N a m e > x l C r e a t e F o r m u l a s _ F i v e _ M o v i e _ V F 1 0 1 9 1 3 4 3 5 @548B?;0=8@C5BAO2K?;0B8BL2 3 5 8 3 3 < / B o o k M a r k E n t r y N a m e > < B o o k M a r k E x i t N a m e > x l C r e a t e F o r m u l a s _ F i v e _ M o v i e _ V F 1 0 1 9 1 3 4 3 5 @548B?;0=8@C5BAO2K?;0B8BL2 4 4 3 0 0 < / B o o k M a r k E x i t N a m e > < B o o k M a r k E n t r y P o s i t i o n > 2 3 5 8 3 3 < / B o o k M a r k E n t r y P o s i t i o n > < B o o k M a r k E x i t P o s i t i o n > 2 4 4 3 0 0 < / B o o k M a r k E x i t P o s i t i o n > < / C a p t i o n I t e m > < C a p t i o n I t e m > < I n t e r n a l I d > 5 c 6 0 c 6 7 c - c 6 1 f - 4 4 8 d - 8 d 8 0 - 4 2 5 8 8 4 f 0 0 7 3 9 < / I n t e r n a l I d > < N a m e > x l C r e a t e F o r m u l a s _ F i v e _ M o v i e _ V F 1 0 1 9 1 3 4 3 5 0B5<?5@5<5AB8<:C@A>@2 4 4 4 0 0 2 4 9 2 0 0 < / N a m e > < T e x t > 0B5<  ?5@5<5AB8<  :C@A>@  2  ?>;5  " A" . < / T e x t > < B o o k M a r k E n t r y N a m e > x l C r e a t e F o r m u l a s _ F i v e _ M o v i e _ V F 1 0 1 9 1 3 4 3 5 0B5<?5@5<5AB8<:C@A>@2 4 4 4 0 0 < / B o o k M a r k E n t r y N a m e > < B o o k M a r k E x i t N a m e > x l C r e a t e F o r m u l a s _ F i v e _ M o v i e _ V F 1 0 1 9 1 3 4 3 5 0B5<?5@5<5AB8<:C@A>@2 4 9 2 0 0 < / B o o k M a r k E x i t N a m e > < B o o k M a r k E n t r y P o s i t i o n > 2 4 4 4 0 0 < / B o o k M a r k E n t r y P o s i t i o n > < B o o k M a r k E x i t P o s i t i o n > 2 4 9 2 0 0 < / B o o k M a r k E x i t P o s i t i o n > < / C a p t i o n I t e m > < C a p t i o n I t e m > < I n t e r n a l I d > 3 0 3 0 2 a 0 3 - 6 1 c 7 - 4 8 8 d - 9 d 1 7 - d 6 6 8 8 5 2 4 1 f 8 9 < / I n t e r n a l I d > < N a m e > x l C r e a t e F o r m u l a s _ F i v e _ M o v i e _ V F 1 0 1 9 1 3 4 3 5 @3C<5=B" A"  2 4 9 3 0 0 2 5 9 3 3 3 < / N a m e > < T e x t > @3C<5=B  " A"      MB>  =K=5H=OO  AB>8<>ABL,   " >1I0O  AC<<0,   =0  =0AB>OI89  <><5=B  @02=>F5==0O  A5@88  1C4CI8E  2K?;0B" . < / T e x t > < B o o k M a r k E n t r y N a m e > x l C r e a t e F o r m u l a s _ F i v e _ M o v i e _ V F 1 0 1 9 1 3 4 3 5 @3C<5=B" A"  2 4 9 3 0 0 < / B o o k M a r k E n t r y N a m e > < B o o k M a r k E x i t N a m e > x l C r e a t e F o r m u l a s _ F i v e _ M o v i e _ V F 1 0 1 9 1 3 4 3 5 @3C<5=B" A"  2 5 9 3 3 3 < / B o o k M a r k E x i t N a m e > < B o o k M a r k E n t r y P o s i t i o n > 2 4 9 3 0 0 < / B o o k M a r k E n t r y P o s i t i o n > < B o o k M a r k E x i t P o s i t i o n > 2 5 9 3 3 3 < / B o o k M a r k E x i t P o s i t i o n > < / C a p t i o n I t e m > < C a p t i o n I t e m > < I n t e r n a l I d > e 8 5 6 d 6 7 4 - f b 8 f - 4 3 2 e - 8 b 6 c - e 9 8 8 5 9 f d 8 d 8 3 < / I n t e r n a l I d > < N a m e > x l C r e a t e F o r m u l a s _ F i v e _ M o v i e _ V F 1 0 1 9 1 3 4 3 5 !C<<0:@548B0A>AB02;O5B2 5 9 4 3 3 2 6 8 6 3 3 < / N a m e > < T e x t > !C<<0  :@548B0  A>AB02;O5B  " 3 5 0 0 " .   2545<  55  8  =06<5<  :=>?:C  " " . < / T e x t > < B o o k M a r k E n t r y N a m e > x l C r e a t e F o r m u l a s _ F i v e _ M o v i e _ V F 1 0 1 9 1 3 4 3 5 !C<<0:@548B0A>AB02;O5B2 5 9 4 3 3 < / B o o k M a r k E n t r y N a m e > < B o o k M a r k E x i t N a m e > x l C r e a t e F o r m u l a s _ F i v e _ M o v i e _ V F 1 0 1 9 1 3 4 3 5 !C<<0:@548B0A>AB02;O5B2 6 8 6 3 3 < / B o o k M a r k E x i t N a m e > < B o o k M a r k E n t r y P o s i t i o n > 2 5 9 4 3 3 < / B o o k M a r k E n t r y P o s i t i o n > < B o o k M a r k E x i t P o s i t i o n > 2 6 8 6 3 3 < / B o o k M a r k E x i t P o s i t i o n > < / C a p t i o n I t e m > < C a p t i o n I t e m > < I n t e r n a l I d > 7 1 0 9 3 0 8 e - 1 f c 4 - 4 e d 0 - a 6 5 3 - 4 9 0 b 2 7 e 7 5 1 6 e < / I n t e r n a l I d > < N a m e > x l C r e a t e F o r m u l a s _ F i v e _ M o v i e _ V F 1 0 1 9 1 3 4 3 5  57C;LB0B@025=" 1 0 2 , 5 6 " 2 6 8 7 3 3 2 7 6 0 3 3 < / N a m e > < T e x t >  57C;LB0B  @025=  " 1 0 2 , 5 6 "      B0:8<  1C45B  565<5AOG=K9  ?;0B56.   < / T e x t > < B o o k M a r k E n t r y N a m e > x l C r e a t e F o r m u l a s _ F i v e _ M o v i e _ V F 1 0 1 9 1 3 4 3 5  57C;LB0B@025=" 1 0 2 , 5 6 " 2 6 8 7 3 3 < / B o o k M a r k E n t r y N a m e > < B o o k M a r k E x i t N a m e > x l C r e a t e F o r m u l a s _ F i v e _ M o v i e _ V F 1 0 1 9 1 3 4 3 5  57C;LB0B@025=" 1 0 2 , 5 6 " 2 7 6 0 3 3 < / B o o k M a r k E x i t N a m e > < B o o k M a r k E n t r y P o s i t i o n > 2 6 8 7 3 3 < / B o o k M a r k E n t r y P o s i t i o n > < B o o k M a r k E x i t P o s i t i o n > 2 7 6 0 3 3 < / B o o k M a r k E x i t P o s i t i o n > < / C a p t i o n I t e m > < C a p t i o n I t e m > < I n t e r n a l I d > b f 3 f 8 1 b 4 - c 5 3 5 - 4 5 a e - a 6 c 5 - 8 c a a e d 3 6 f 8 c 2 < / I n t e r n a l I d > < N a m e > x l C r e a t e F o r m u l a s _ F i v e _ M o v i e _ V F 1 0 1 9 1 3 4 3 5 !C<<0?;0B5602K45;5=02 7 6 1 3 3 2 8 6 3 6 7 < / N a m e > < T e x t > !C<<0  ?;0B560  2K45;5=0  :@0A=K<  F25B><.   "0:  D>@<0B8@CNBAO  D8=0=A>2K5  DC=:F88.   < / T e x t > < B o o k M a r k E n t r y N a m e > x l C r e a t e F o r m u l a s _ F i v e _ M o v i e _ V F 1 0 1 9 1 3 4 3 5 !C<<0?;0B5602K45;5=02 7 6 1 3 3 < / B o o k M a r k E n t r y N a m e > < B o o k M a r k E x i t N a m e > x l C r e a t e F o r m u l a s _ F i v e _ M o v i e _ V F 1 0 1 9 1 3 4 3 5 !C<<0?;0B5602K45;5=02 8 6 3 6 7 < / B o o k M a r k E x i t N a m e > < B o o k M a r k E n t r y P o s i t i o n > 2 7 6 1 3 3 < / B o o k M a r k E n t r y P o s i t i o n > < B o o k M a r k E x i t P o s i t i o n > 2 8 6 3 6 7 < / B o o k M a r k E x i t P o s i t i o n > < / C a p t i o n I t e m > < C a p t i o n I t e m > < I n t e r n a l I d > f 5 a 0 a e f 9 - 2 5 7 5 - 4 8 a 6 - 8 e b b - 9 b d d 5 2 9 7 9 7 e d < / I n t e r n a l I d > < N a m e > x l C r e a t e F o r m u l a s _ F i v e _ M o v i e _ V F 1 0 1 9 1 3 4 3 5 0;LH5<K@0AA<>B@8<2 8 6 4 6 7 2 9 0 2 3 3 < / N a m e > < T e x t > 0;LH5  <K  @0AA<>B@8<  4@C3>9  A?>A>1  22>40  MB>9  65  DC=:F88. < / T e x t > < B o o k M a r k E n t r y N a m e > x l C r e a t e F o r m u l a s _ F i v e _ M o v i e _ V F 1 0 1 9 1 3 4 3 5 0;LH5<K@0AA<>B@8<2 8 6 4 6 7 < / B o o k M a r k E n t r y N a m e > < B o o k M a r k E x i t N a m e > x l C r e a t e F o r m u l a s _ F i v e _ M o v i e _ V F 1 0 1 9 1 3 4 3 5 0;LH5<K@0AA<>B@8<2 9 0 2 3 3 < / B o o k M a r k E x i t N a m e > < B o o k M a r k E n t r y P o s i t i o n > 2 8 6 4 6 7 < / B o o k M a r k E n t r y P o s i t i o n > < B o o k M a r k E x i t P o s i t i o n > 2 9 0 2 3 3 < / B o o k M a r k E x i t P o s i t i o n > < / C a p t i o n I t e m > < C a p t i o n I t e m > < I n t e r n a l I d > f 4 e 5 2 0 7 9 - 0 c 5 1 - 4 b e c - 9 f 6 1 - 5 9 6 1 e 3 6 6 8 1 9 7 < / I n t e r n a l I d > < N a m e > x l C r e a t e F o r m u l a s _ F i v e _ M o v i e _ V F 1 0 1 9 1 3 4 3 5 A;88725AB=>8<O2 9 4 1 3 3 3 0 0 2 3 3 < / N a m e > < T e x t > A;8  8725AB=>  8<O  DC=:F88,   :=>?:>9  " AB028BL  DC=:F8N"   <>6=>  =5  ?>;L7>20BLAO.   < / T e x t > < B o o k M a r k E n t r y N a m e > x l C r e a t e F o r m u l a s _ F i v e _ M o v i e _ V F 1 0 1 9 1 3 4 3 5 A;88725AB=>8<O2 9 4 1 3 3 < / B o o k M a r k E n t r y N a m e > < B o o k M a r k E x i t N a m e > x l C r e a t e F o r m u l a s _ F i v e _ M o v i e _ V F 1 0 1 9 1 3 4 3 5 A;88725AB=>8<O3 0 0 2 3 3 < / B o o k M a r k E x i t N a m e > < B o o k M a r k E n t r y P o s i t i o n > 2 9 4 1 3 3 < / B o o k M a r k E n t r y P o s i t i o n > < B o o k M a r k E x i t P o s i t i o n > 3 0 0 2 3 3 < / B o o k M a r k E x i t P o s i t i o n > < / C a p t i o n I t e m > < C a p t i o n I t e m > < I n t e r n a l I d > 3 e e f a 0 0 a - f 1 a 4 - 4 0 4 f - 9 a 3 0 - e 7 f 6 1 8 f 6 1 a d 8 < / I n t e r n a l I d > < N a m e > x l C r e a t e F o r m u l a s _ F i v e _ M o v i e _ V F 1 0 1 9 1 3 4 3 5 KA=>202>A?>;L7C5<AO3 0 0 3 3 3 3 0 8 8 0 0 < / N a m e > < T e x t > K  A=>20  2>A?>;L7C5<AO  DC=:F859  " "" ,   =>  =0  MB>B  @07  4;O  @0AG5B0  565<5AOG=KE  ?;0B5659  ?>  8?>B5:5. < / T e x t > < B o o k M a r k E n t r y N a m e > x l C r e a t e F o r m u l a s _ F i v e _ M o v i e _ V F 1 0 1 9 1 3 4 3 5 KA=>202>A?>;L7C5<AO3 0 0 3 3 3 < / B o o k M a r k E n t r y N a m e > < B o o k M a r k E x i t N a m e > x l C r e a t e F o r m u l a s _ F i v e _ M o v i e _ V F 1 0 1 9 1 3 4 3 5 KA=>202>A?>;L7C5<AO3 0 8 8 0 0 < / B o o k M a r k E x i t N a m e > < B o o k M a r k E n t r y P o s i t i o n > 3 0 0 3 3 3 < / B o o k M a r k E n t r y P o s i t i o n > < B o o k M a r k E x i t P o s i t i o n > 3 0 8 8 0 0 < / B o o k M a r k E x i t P o s i t i o n > < / C a p t i o n I t e m > < C a p t i o n I t e m > < I n t e r n a l I d > d 1 8 6 2 2 6 f - a 4 2 d - 4 4 b 2 - b b 6 3 - d 4 8 0 e a 9 d c 3 3 9 < / I n t e r n a l I d > < N a m e > x l C r e a t e F o r m u l a s _ F i v e _ M o v i e _ V F 1 0 1 9 1 3 4 3 5 K45;8<?CABCNOG59:C3 0 8 9 0 0 3 1 8 9 0 0 < / N a m e > < T e x t > K45;8<  ?CABCN  OG59:C  8  22545<  2  =55  7=0:  @025=AB20,   0  70B5<     1C:2C  " " ,   =0G0;L=CN  1C:2C  A;>20  " ?;0B56" .   < / T e x t > < B o o k M a r k E n t r y N a m e > x l C r e a t e F o r m u l a s _ F i v e _ M o v i e _ V F 1 0 1 9 1 3 4 3 5 K45;8<?CABCNOG59:C3 0 8 9 0 0 < / B o o k M a r k E n t r y N a m e > < B o o k M a r k E x i t N a m e > x l C r e a t e F o r m u l a s _ F i v e _ M o v i e _ V F 1 0 1 9 1 3 4 3 5 K45;8<?CABCNOG59:C3 1 8 9 0 0 < / B o o k M a r k E x i t N a m e > < B o o k M a r k E n t r y P o s i t i o n > 3 0 8 9 0 0 < / B o o k M a r k E n t r y P o s i t i o n > < B o o k M a r k E x i t P o s i t i o n > 3 1 8 9 0 0 < / B o o k M a r k E x i t P o s i t i o n > < / C a p t i o n I t e m > < C a p t i o n I t e m > < I n t e r n a l I d > 1 b b 8 6 c 7 1 - d b 8 9 - 4 c 4 a - 9 6 1 1 - 3 2 f 8 4 7 8 8 3 d 7 f < / I n t e r n a l I d > < N a m e > x l C r e a t e F o r m u l a s _ F i v e _ M o v i e _ V F 1 0 1 9 1 3 4 3 5 @8MB><?>O28BAO3 1 9 0 0 0 3 2 3 5 0 0 < / N a m e > < T e x t > @8  MB><  ?>O28BAO  A?8A>:  02B>7025@H5=8O  D>@<C;K.   < / T e x t > < B o o k M a r k E n t r y N a m e > x l C r e a t e F o r m u l a s _ F i v e _ M o v i e _ V F 1 0 1 9 1 3 4 3 5 @8MB><?>O28BAO3 1 9 0 0 0 < / B o o k M a r k E n t r y N a m e > < B o o k M a r k E x i t N a m e > x l C r e a t e F o r m u l a s _ F i v e _ M o v i e _ V F 1 0 1 9 1 3 4 3 5 @8MB><?>O28BAO3 2 3 5 0 0 < / B o o k M a r k E x i t N a m e > < B o o k M a r k E n t r y P o s i t i o n > 3 1 9 0 0 0 < / B o o k M a r k E n t r y P o s i t i o n > < B o o k M a r k E x i t P o s i t i o n > 3 2 3 5 0 0 < / B o o k M a r k E x i t P o s i t i o n > < / C a p t i o n I t e m > < C a p t i o n I t e m > < I n t e r n a l I d > 8 c c c 5 b 8 e - e 5 6 a - 4 c 4 8 - 9 b f 0 - 7 f 1 f c 5 e 9 0 e b 0 < / I n t e r n a l I d > < N a m e > x l C r e a t e F o r m u l a s _ F i v e _ M o v i e _ V F 1 0 1 9 1 3 4 3 5 -B>A?8A>:DC=:F89, 3 2 3 6 0 0 3 3 2 3 0 0 < / N a m e > < T e x t > -B>  A?8A>:  DC=:F89,   =0G8=0NI8EAO  A  1C:2K  " " ,   A@548  :>B>@KE  ?@8ACBAB2C5B  8  DC=:F8O  " "" .   < / T e x t > < B o o k M a r k E n t r y N a m e > x l C r e a t e F o r m u l a s _ F i v e _ M o v i e _ V F 1 0 1 9 1 3 4 3 5 -B>A?8A>:DC=:F89, 3 2 3 6 0 0 < / B o o k M a r k E n t r y N a m e > < B o o k M a r k E x i t N a m e > x l C r e a t e F o r m u l a s _ F i v e _ M o v i e _ V F 1 0 1 9 1 3 4 3 5 -B>A?8A>:DC=:F89, 3 3 2 3 0 0 < / B o o k M a r k E x i t N a m e > < B o o k M a r k E n t r y P o s i t i o n > 3 2 3 6 0 0 < / B o o k M a r k E n t r y P o s i t i o n > < B o o k M a r k E x i t P o s i t i o n > 3 3 2 3 0 0 < / B o o k M a r k E x i t P o s i t i o n > < / C a p t i o n I t e m > < C a p t i o n I t e m > < I n t e r n a l I d > c 1 4 8 a a f 1 - 0 c 8 b - 4 4 e 7 - b e 5 5 - 2 4 d e a 4 a 0 a 6 4 0 < / I n t e r n a l I d > < N a m e > x l C r e a t e F o r m u l a s _ F i v e _ M o v i e _ V F 1 0 1 9 1 3 4 3 5 A;82K=53 3 2 4 0 0 3 3 9 2 3 3 < / N a m e > < T e x t > A;8  2K  =5  C25@5=K  2  ?@028;L=>AB8  2K1@0==>9  DC=:F88,   55  >?8A0=85  <>6=>  ?@>A<>B@5BL  745AL  < / T e x t > < B o o k M a r k E n t r y N a m e > x l C r e a t e F o r m u l a s _ F i v e _ M o v i e _ V F 1 0 1 9 1 3 4 3 5 A;82K=53 3 2 4 0 0 < / B o o k M a r k E n t r y N a m e > < B o o k M a r k E x i t N a m e > x l C r e a t e F o r m u l a s _ F i v e _ M o v i e _ V F 1 0 1 9 1 3 4 3 5 A;82K=53 3 9 2 3 3 < / B o o k M a r k E x i t N a m e > < B o o k M a r k E n t r y P o s i t i o n > 3 3 2 4 0 0 < / B o o k M a r k E n t r y P o s i t i o n > < B o o k M a r k E x i t P o s i t i o n > 3 3 9 2 3 3 < / B o o k M a r k E x i t P o s i t i o n > < / C a p t i o n I t e m > < C a p t i o n I t e m > < I n t e r n a l I d > 0 3 b 3 d e b d - f 3 3 b - 4 6 b 1 - a 2 c 1 - 4 4 2 c 5 8 9 d f d 7 b < / I n t e r n a l I d > < N a m e > x l C r e a t e F o r m u l a s _ F i v e _ M o v i e _ V F 1 0 1 9 1 3 4 3 5 " >72@0I05BAC<<C?5@8>48G5A:>3>3 3 9 3 3 3 3 5 1 0 6 7 < / N a m e > < T e x t > " >72@0I05B  AC<<C  ?5@8>48G5A:>3>  ?;0B560  4;O  0==C8B5B0  =0  >A=>25  ?>AB>O=AB20  AC<<  ?;0B5659  8  ?>AB>O=AB20  ?@>F5=B=>9  AB02:8" .   < / T e x t > < B o o k M a r k E n t r y N a m e > x l C r e a t e F o r m u l a s _ F i v e _ M o v i e _ V F 1 0 1 9 1 3 4 3 5 " >72@0I05BAC<<C?5@8>48G5A:>3>3 3 9 3 3 3 < / B o o k M a r k E n t r y N a m e > < B o o k M a r k E x i t N a m e > x l C r e a t e F o r m u l a s _ F i v e _ M o v i e _ V F 1 0 1 9 1 3 4 3 5 " >72@0I05BAC<<C?5@8>48G5A:>3>3 5 1 0 6 7 < / B o o k M a r k E x i t N a m e > < B o o k M a r k E n t r y P o s i t i o n > 3 3 9 3 3 3 < / B o o k M a r k E n t r y P o s i t i o n > < B o o k M a r k E x i t P o s i t i o n > 3 5 1 0 6 7 < / B o o k M a r k E x i t P o s i t i o n > < / C a p t i o n I t e m > < C a p t i o n I t e m > < I n t e r n a l I d > d 4 e a 9 f c b - a 0 2 e - 4 1 4 7 - 9 5 f a - 6 f 9 b b 5 e f 0 c 7 d < / I n t e r n a l I d > < N a m e > x l C r e a t e F o r m u l a s _ F i v e _ M o v i e _ V F 1 0 1 9 1 3 4 3 5 -B>B>, GB>3 5 1 1 6 7 3 5 7 6 0 0 < / N a m e > < T e x t > -B>  B>,   GB>  =C6=>.   >6=>  ?@>4>;68BL  22>4  8;8  ?@>AB>  42064K  I5;:=CBL  55  8<O,   < / T e x t > < B o o k M a r k E n t r y N a m e > x l C r e a t e F o r m u l a s _ F i v e _ M o v i e _ V F 1 0 1 9 1 3 4 3 5 -B>B>, GB>3 5 1 1 6 7 < / B o o k M a r k E n t r y N a m e > < B o o k M a r k E x i t N a m e > x l C r e a t e F o r m u l a s _ F i v e _ M o v i e _ V F 1 0 1 9 1 3 4 3 5 -B>B>, GB>3 5 7 6 0 0 < / B o o k M a r k E x i t N a m e > < B o o k M a r k E n t r y P o s i t i o n > 3 5 1 1 6 7 < / B o o k M a r k E n t r y P o s i t i o n > < B o o k M a r k E x i t P o s i t i o n > 3 5 7 6 0 0 < / B o o k M a r k E x i t P o s i t i o n > < / C a p t i o n I t e m > < C a p t i o n I t e m > < I n t e r n a l I d > 0 9 c 4 b 7 0 f - 5 9 8 3 - 4 6 a 4 - 8 9 2 4 - c a 4 9 a d 5 5 c 9 e 3 < / I n t e r n a l I d > < N a m e > x l C r e a t e F o r m u l a s _ F i v e _ M o v i e _ V F 1 0 1 9 1 3 4 3 5 GB>1K>=0>B>1@078;0AL3 5 7 7 0 0 3 6 7 3 3 3 < / N a m e > < T e x t > GB>1K  >=0  >B>1@078;0AL  2  OG59:5  2<5AB5  A  >B:@K20NI59  A:>1:>9  8  ?5@5G8A;5==K<8  =865  0@3C<5=B0<8.   < / T e x t > < B o o k M a r k E n t r y N a m e > x l C r e a t e F o r m u l a s _ F i v e _ M o v i e _ V F 1 0 1 9 1 3 4 3 5 GB>1K>=0>B>1@078;0AL3 5 7 7 0 0 < / B o o k M a r k E n t r y N a m e > < B o o k M a r k E x i t N a m e > x l C r e a t e F o r m u l a s _ F i v e _ M o v i e _ V F 1 0 1 9 1 3 4 3 5 GB>1K>=0>B>1@078;0AL3 6 7 3 3 3 < / B o o k M a r k E x i t N a m e > < B o o k M a r k E n t r y P o s i t i o n > 3 5 7 7 0 0 < / B o o k M a r k E n t r y P o s i t i o n > < B o o k M a r k E x i t P o s i t i o n > 3 6 7 3 3 3 < / B o o k M a r k E x i t P o s i t i o n > < / C a p t i o n I t e m > < C a p t i o n I t e m > < I n t e r n a l I d > 1 0 e 2 e 7 6 f - 5 c d 7 - 4 7 a 2 - a c c c - 9 4 1 7 9 4 d a 1 3 a d < / I n t e r n a l I d > < N a m e > x l C r e a t e F o r m u l a s _ F i v e _ M o v i e _ V F 1 0 1 9 1 3 4 3 5 A;82K=53 6 7 4 3 3 3 7 4 1 6 7 < / N a m e > < T e x t > A;8  2K  =5  C25@5=K  8;8  701K;8,   :0:85  B@51CNBAO  0@3C<5=BK,   <>6=>  I5;:=CBL  745AL,   < / T e x t > < B o o k M a r k E n t r y N a m e > x l C r e a t e F o r m u l a s _ F i v e _ M o v i e _ V F 1 0 1 9 1 3 4 3 5 A;82K=53 6 7 4 3 3 < / B o o k M a r k E n t r y N a m e > < B o o k M a r k E x i t N a m e > x l C r e a t e F o r m u l a s _ F i v e _ M o v i e _ V F 1 0 1 9 1 3 4 3 5 A;82K=53 7 4 1 6 7 < / B o o k M a r k E x i t N a m e > < B o o k M a r k E n t r y P o s i t i o n > 3 6 7 4 3 3 < / B o o k M a r k E n t r y P o s i t i o n > < B o o k M a r k E x i t P o s i t i o n > 3 7 4 1 6 7 < / B o o k M a r k E x i t P o s i t i o n > < / C a p t i o n I t e m > < C a p t i o n I t e m > < I n t e r n a l I d > f 5 3 a 3 a c e - 8 e 2 c - 4 b f 4 - 9 5 1 f - b a f 7 9 8 f c 9 8 8 f < / I n t e r n a l I d > < N a m e > x l C r e a t e F o r m u l a s _ F i v e _ M o v i e _ V F 1 0 1 9 1 3 4 3 5 =0A;>25" "" , 3 7 4 2 6 7 3 8 3 2 6 7 < / N a m e > < T e x t > =0  A;>25  " "" ,   8  >B:@>5BAO  A>>B25BAB2CNI89  @0745;  A?@02:8  A  >?8A0=85<  0@3C<5=B>2.   < / T e x t > < B o o k M a r k E n t r y N a m e > x l C r e a t e F o r m u l a s _ F i v e _ M o v i e _ V F 1 0 1 9 1 3 4 3 5 =0A;>25" "" , 3 7 4 2 6 7 < / B o o k M a r k E n t r y N a m e > < B o o k M a r k E x i t N a m e > x l C r e a t e F o r m u l a s _ F i v e _ M o v i e _ V F 1 0 1 9 1 3 4 3 5 =0A;>25" "" , 3 8 3 2 6 7 < / B o o k M a r k E x i t N a m e > < B o o k M a r k E n t r y P o s i t i o n > 3 7 4 2 6 7 < / B o o k M a r k E n t r y P o s i t i o n > < B o o k M a r k E x i t P o s i t i o n > 3 8 3 2 6 7 < / B o o k M a r k E x i t P o s i t i o n > < / C a p t i o n I t e m > < C a p t i o n I t e m > < I n t e r n a l I d > 1 b e d f 1 8 5 - c 8 3 9 - 4 a f 8 - b e 5 9 - e 3 9 8 9 d 3 6 c 1 a a < / I n t e r n a l I d > < N a m e > x l C r e a t e F o r m u l a s _ F i v e _ M o v i e _ V F 1 0 1 9 1 3 4 3 5 B0:, ?5@2K90@3C<5=B3 8 3 3 6 7 3 9 0 3 0 0 < / N a m e > < T e x t > B0:,   ?5@2K9  0@3C<5=B     " AB02:0" .   45AL  =5>1E>48<>  C:070BL  ?@>F5=B=CN  AB02:C,   < / T e x t > < B o o k M a r k E n t r y N a m e > x l C r e a t e F o r m u l a s _ F i v e _ M o v i e _ V F 1 0 1 9 1 3 4 3 5 B0:, ?5@2K90@3C<5=B3 8 3 3 6 7 < / B o o k M a r k E n t r y N a m e > < B o o k M a r k E x i t N a m e > x l C r e a t e F o r m u l a s _ F i v e _ M o v i e _ V F 1 0 1 9 1 3 4 3 5 B0:, ?5@2K90@3C<5=B3 9 0 3 0 0 < / B o o k M a r k E x i t N a m e > < B o o k M a r k E n t r y P o s i t i o n > 3 8 3 3 6 7 < / B o o k M a r k E n t r y P o s i t i o n > < B o o k M a r k E x i t P o s i t i o n > 3 9 0 3 0 0 < / B o o k M a r k E x i t P o s i t i o n > < / C a p t i o n I t e m > < C a p t i o n I t e m > < I n t e r n a l I d > b a 9 4 2 7 8 b - 2 2 3 4 - 4 b 1 4 - 8 5 0 0 - e c 8 1 b 2 6 4 c 6 6 c < / I n t e r n a l I d > < N a m e > x l C r e a t e F o r m u l a s _ F i v e _ M o v i e _ V F 1 0 1 9 1 3 4 3 5 :>B>@0O@02=0" 5 3 9 0 4 0 0 4 0 0 8 3 3 < / N a m e > < T e x t > :>B>@0O  @02=0  " 5   % " ,   8  @0745;8BL  55  =0  " 1 2 " ,   B0:  :0:  ?@54?>;0305BAO  1 2   565<5AOG=KE  ?;0B5659.   < / T e x t > < B o o k M a r k E n t r y N a m e > x l C r e a t e F o r m u l a s _ F i v e _ M o v i e _ V F 1 0 1 9 1 3 4 3 5 :>B>@0O@02=0" 5 3 9 0 4 0 0 < / B o o k M a r k E n t r y N a m e > < B o o k M a r k E x i t N a m e > x l C r e a t e F o r m u l a s _ F i v e _ M o v i e _ V F 1 0 1 9 1 3 4 3 5 :>B>@0O@02=0" 5 4 0 0 8 3 3 < / B o o k M a r k E x i t N a m e > < B o o k M a r k E n t r y P o s i t i o n > 3 9 0 4 0 0 < / B o o k M a r k E n t r y P o s i t i o n > < B o o k M a r k E x i t P o s i t i o n > 4 0 0 8 3 3 < / B o o k M a r k E x i t P o s i t i o n > < / C a p t i o n I t e m > < C a p t i o n I t e m > < I n t e r n a l I d > 3 6 8 c 7 0 c 2 - c 0 2 3 - 4 6 8 2 - 9 e 5 a - 9 f f f a 1 e e 5 5 9 8 < / I n t e r n a l I d > < N a m e > x l C r e a t e F o r m u l a s _ F i v e _ M o v i e _ V F 1 0 1 9 1 3 4 3 5 @822>4540==>94 0 0 9 3 3 4 0 8 0 0 0 < / N a m e > < T e x t > @8  22>45  40==>9  D>@<C;K  B0:8<  A?>A>1><  0@3C<5=BK  =5>1E>48<>  @0745;OBL  A0<>AB>OB5;L=>.   < / T e x t > < B o o k M a r k E n t r y N a m e > x l C r e a t e F o r m u l a s _ F i v e _ M o v i e _ V F 1 0 1 9 1 3 4 3 5 @822>4540==>94 0 0 9 3 3 < / B o o k M a r k E n t r y N a m e > < B o o k M a r k E x i t N a m e > x l C r e a t e F o r m u l a s _ F i v e _ M o v i e _ V F 1 0 1 9 1 3 4 3 5 @822>4540==>94 0 8 0 0 0 < / B o o k M a r k E x i t N a m e > < B o o k M a r k E n t r y P o s i t i o n > 4 0 0 9 3 3 < / B o o k M a r k E n t r y P o s i t i o n > < B o o k M a r k E x i t P o s i t i o n > 4 0 8 0 0 0 < / B o o k M a r k E x i t P o s i t i o n > < / C a p t i o n I t e m > < C a p t i o n I t e m > < I n t e r n a l I d > f b 6 3 8 f 2 b - b f 5 2 - 4 b 2 b - 9 4 2 5 - 1 5 7 1 3 2 7 5 8 0 1 a < / I n t e r n a l I d > < N a m e > x l C r e a t e F o r m u l a s _ F i v e _ M o v i e _ V F 1 0 1 9 1 3 4 3 5 ;OMB>3>?@>AB>4 0 8 1 0 0 4 1 1 9 3 3 < / N a m e > < T e x t > ;O  MB>3>  ?@>AB>  22545<  B>G:C  A  70?OB>9.   < / T e x t > < B o o k M a r k E n t r y N a m e > x l C r e a t e F o r m u l a s _ F i v e _ M o v i e _ V F 1 0 1 9 1 3 4 3 5 ;OMB>3>?@>AB>4 0 8 1 0 0 < / B o o k M a r k E n t r y N a m e > < B o o k M a r k E x i t N a m e > x l C r e a t e F o r m u l a s _ F i v e _ M o v i e _ V F 1 0 1 9 1 3 4 3 5 ;OMB>3>?@>AB>4 1 1 9 3 3 < / B o o k M a r k E x i t N a m e > < B o o k M a r k E n t r y P o s i t i o n > 4 0 8 1 0 0 < / B o o k M a r k E n t r y P o s i t i o n > < B o o k M a r k E x i t P o s i t i o n > 4 1 1 9 3 3 < / B o o k M a r k E x i t P o s i t i o n > < / C a p t i o n I t e m > < C a p t i o n I t e m > < I n t e r n a l I d > 3 b 9 2 9 6 1 3 - e 6 5 d - 4 6 2 2 - a f 2 7 - 3 4 0 d f 8 1 8 a 1 5 5 < / I n t e r n a l I d > < N a m e > x l C r e a t e F o r m u l a s _ F i v e _ M o v i e _ V F 1 0 1 9 1 3 4 3 5 !;54CNI890@3C<5=B 4 1 2 0 3 3 4 1 7 6 3 3 < / N a m e > < T e x t > !;54CNI89  0@3C<5=B     " :?5@"   ( :>;8G5AB2>  ?;0B5659  70  3 0   ;5B) .   < / T e x t > < B o o k M a r k E n t r y N a m e > x l C r e a t e F o r m u l a s _ F i v e _ M o v i e _ V F 1 0 1 9 1 3 4 3 5 !;54CNI890@3C<5=B 4 1 2 0 3 3 < / B o o k M a r k E n t r y N a m e > < B o o k M a r k E x i t N a m e > x l C r e a t e F o r m u l a s _ F i v e _ M o v i e _ V F 1 0 1 9 1 3 4 3 5 !;54CNI890@3C<5=B 4 1 7 6 3 3 < / B o o k M a r k E x i t N a m e > < B o o k M a r k E n t r y P o s i t i o n > 4 1 2 0 3 3 < / B o o k M a r k E n t r y P o s i t i o n > < B o o k M a r k E x i t P o s i t i o n > 4 1 7 6 3 3 < / B o o k M a r k E x i t P o s i t i o n > < / C a p t i o n I t e m > < C a p t i o n I t e m > < I n t e r n a l I d > 8 0 1 1 f c f 0 - 8 f 7 4 - 4 b 7 2 - 8 e 2 1 - 4 f 5 7 d 5 6 c 1 4 8 2 < / I n t e r n a l I d > < N a m e > x l C r e a t e F o r m u l a s _ F i v e _ M o v i e _ V F 1 0 1 9 1 3 4 3 5 2545<" 3 0 " ( 3 0 4 1 7 7 3 3 4 2 6 7 3 3 < / N a m e > < T e x t > 2545<  " 3 0 "   ( 3 0   ;5B)   C<=>68BL  =0  " 1 2 "   ( B0:  :0:  ?@54?>;0305BAO  1 2   565<5AOG=KE  ?;0B5659) .   < / T e x t > < B o o k M a r k E n t r y N a m e > x l C r e a t e F o r m u l a s _ F i v e _ M o v i e _ V F 1 0 1 9 1 3 4 3 5 2545<" 3 0 " ( 3 0 4 1 7 7 3 3 < / B o o k M a r k E n t r y N a m e > < B o o k M a r k E x i t N a m e > x l C r e a t e F o r m u l a s _ F i v e _ M o v i e _ V F 1 0 1 9 1 3 4 3 5 2545<" 3 0 " ( 3 0 4 2 6 7 3 3 < / B o o k M a r k E x i t N a m e > < B o o k M a r k E n t r y P o s i t i o n > 4 1 7 7 3 3 < / B o o k M a r k E n t r y P o s i t i o n > < B o o k M a r k E x i t P o s i t i o n > 4 2 6 7 3 3 < / B o o k M a r k E x i t P o s i t i o n > < / C a p t i o n I t e m > < C a p t i o n I t e m > < I n t e r n a l I d > 9 c e 6 f 4 7 7 - 2 c 2 f - 4 8 f f - a c 2 a - f 0 8 d 5 b a 3 2 b 0 d < / I n t e r n a l I d > < N a m e > x l C r e a t e F o r m u l a s _ F i v e _ M o v i e _ V F 1 0 1 9 1 3 4 3 5 0B5<22545<B>G:C4 2 6 8 3 3 4 3 1 9 6 7 < / N a m e > < T e x t > 0B5<  22545<  B>G:C  A  70?OB>9,   GB>1K  >B45;8BL  0@3C<5=B  " :?5@"   >B< / T e x t > < B o o k M a r k E n t r y N a m e > x l C r e a t e F o r m u l a s _ F i v e _ M o v i e _ V F 1 0 1 9 1 3 4 3 5 0B5<22545<B>G:C4 2 6 8 3 3 < / B o o k M a r k E n t r y N a m e > < B o o k M a r k E x i t N a m e > x l C r e a t e F o r m u l a s _ F i v e _ M o v i e _ V F 1 0 1 9 1 3 4 3 5 0B5<22545<B>G:C4 3 1 9 6 7 < / B o o k M a r k E x i t N a m e > < B o o k M a r k E n t r y P o s i t i o n > 4 2 6 8 3 3 < / B o o k M a r k E n t r y P o s i t i o n > < B o o k M a r k E x i t P o s i t i o n > 4 3 1 9 6 7 < / B o o k M a r k E x i t P o s i t i o n > < / C a p t i o n I t e m > < C a p t i o n I t e m > < I n t e r n a l I d > c 2 9 c b 8 0 9 - 3 b c 9 - 4 6 4 9 - 8 a 7 c - d 5 0 c d 6 b 3 a 3 d 7 < / I n t e r n a l I d > < N a m e > x l C r e a t e F o r m u l a s _ F i v e _ M o v i e _ V F 1 0 1 9 1 3 4 3 5 A;54CNI53>0@3C<5=B0, " ?A" , 4 3 2 0 6 7 4 3 8 3 3 3 < / N a m e > < T e x t > A;54CNI53>  0@3C<5=B0,   " ?A" ,   :>B>@K9  >1>7=0G05B  ?@82545==CN  ( =K=5H=NN)   AB>8<>ABL. < / T e x t > < B o o k M a r k E n t r y N a m e > x l C r e a t e F o r m u l a s _ F i v e _ M o v i e _ V F 1 0 1 9 1 3 4 3 5 A;54CNI53>0@3C<5=B0, " ?A" , 4 3 2 0 6 7 < / B o o k M a r k E n t r y N a m e > < B o o k M a r k E x i t N a m e > x l C r e a t e F o r m u l a s _ F i v e _ M o v i e _ V F 1 0 1 9 1 3 4 3 5 A;54CNI53>0@3C<5=B0, " ?A" , 4 3 8 3 3 3 < / B o o k M a r k E x i t N a m e > < B o o k M a r k E n t r y P o s i t i o n > 4 3 2 0 6 7 < / B o o k M a r k E n t r y P o s i t i o n > < B o o k M a r k E x i t P o s i t i o n > 4 3 8 3 3 3 < / B o o k M a r k E x i t P o s i t i o n > < / C a p t i o n I t e m > < C a p t i o n I t e m > < I n t e r n a l I d > 4 7 6 e 6 2 a d - 3 8 1 e - 4 e d 4 - 8 2 b 7 - f b 9 f d 9 4 0 d a 4 1 < / I n t e r n a l I d > < N a m e > x l C r e a t e F o r m u l a s _ F i v e _ M o v i e _ V F 1 0 1 9 1 3 4 3 5 "5:CI0OAB>8<>ABL, =04 3 8 4 3 3 4 4 4 4 3 3 < / N a m e > < T e x t > "5:CI0O  AB>8<>ABL,   =0  :>B>@CN  15@5BAO  :@548B,   A>AB02;O5B  " 1 8 0 0 0 0 " .   < / T e x t > < B o o k M a r k E n t r y N a m e > x l C r e a t e F o r m u l a s _ F i v e _ M o v i e _ V F 1 0 1 9 1 3 4 3 5 "5:CI0OAB>8<>ABL, =04 3 8 4 3 3 < / B o o k M a r k E n t r y N a m e > < B o o k M a r k E x i t N a m e > x l C r e a t e F o r m u l a s _ F i v e _ M o v i e _ V F 1 0 1 9 1 3 4 3 5 "5:CI0OAB>8<>ABL, =04 4 4 4 3 3 < / B o o k M a r k E x i t N a m e > < B o o k M a r k E n t r y P o s i t i o n > 4 3 8 4 3 3 < / B o o k M a r k E n t r y P o s i t i o n > < B o o k M a r k E x i t P o s i t i o n > 4 4 4 4 3 3 < / B o o k M a r k E x i t P o s i t i o n > < / C a p t i o n I t e m > < C a p t i o n I t e m > < I n t e r n a l I d > 1 2 b 9 6 0 4 a - 1 0 d 7 - 4 5 f 8 - a 7 e 2 - 0 4 b 4 6 a d c 4 b f 3 < / I n t e r n a l I d > < N a m e > x l C r e a t e F o r m u l a s _ F i v e _ M o v i e _ V F 1 0 1 9 1 3 4 3 5 A;82K70<5B8;8, 4 4 4 5 3 3 4 5 2 8 3 3 < / N a m e > < T e x t > A;8  2K  70<5B8;8,   ?>A;54=85  420  0@3C<5=B0,   " [ 1A] "   8  " [ B8?] " ,   27OBK  2  :204@0B=K5  A:>1:8.   < / T e x t > < B o o k M a r k E n t r y N a m e > x l C r e a t e F o r m u l a s _ F i v e _ M o v i e _ V F 1 0 1 9 1 3 4 3 5 A;82K70<5B8;8, 4 4 4 5 3 3 < / B o o k M a r k E n t r y N a m e > < B o o k M a r k E x i t N a m e > x l C r e a t e F o r m u l a s _ F i v e _ M o v i e _ V F 1 0 1 9 1 3 4 3 5 A;82K70<5B8;8, 4 5 2 8 3 3 < / B o o k M a r k E x i t N a m e > < B o o k M a r k E n t r y P o s i t i o n > 4 4 4 5 3 3 < / B o o k M a r k E n t r y P o s i t i o n > < B o o k M a r k E x i t P o s i t i o n > 4 5 2 8 3 3 < / B o o k M a r k E x i t P o s i t i o n > < / C a p t i o n I t e m > < C a p t i o n I t e m > < I n t e r n a l I d > 2 6 5 d 4 d d b - 5 4 f 4 - 4 8 c 7 - b 7 5 b - 8 f e f b c 5 2 f f 1 6 < / I n t e r n a l I d > < N a m e > x l C r e a t e F o r m u l a s _ F i v e _ M o v i e _ V F 1 0 1 9 1 3 4 3 5 -B>7=0G8B, GB>4 5 2 9 3 3 4 6 2 2 0 0 < / N a m e > < T e x t > -B>  7=0G8B,   GB>  >=8  =5>1O70B5;L=K  4;O  D>@<C;K.   2545<  70:@K20NICN  A:>1:C  8  =06<5<  :;028HC  .   < / T e x t > < B o o k M a r k E n t r y N a m e > x l C r e a t e F o r m u l a s _ F i v e _ M o v i e _ V F 1 0 1 9 1 3 4 3 5 -B>7=0G8B, GB>4 5 2 9 3 3 < / B o o k M a r k E n t r y N a m e > < B o o k M a r k E x i t N a m e > x l C r e a t e F o r m u l a s _ F i v e _ M o v i e _ V F 1 0 1 9 1 3 4 3 5 -B>7=0G8B, GB>4 6 2 2 0 0 < / B o o k M a r k E x i t N a m e > < B o o k M a r k E n t r y P o s i t i o n > 4 5 2 9 3 3 < / B o o k M a r k E n t r y P o s i t i o n > < B o o k M a r k E x i t P o s i t i o n > 4 6 2 2 0 0 < / B o o k M a r k E x i t P o s i t i o n > < / C a p t i o n I t e m > < C a p t i o n I t e m > < I n t e r n a l I d > 9 1 5 1 1 2 2 0 - 9 c 7 4 - 4 7 d a - 9 0 3 0 - 9 6 a 4 2 9 e 1 7 a b b < / I n t e r n a l I d > < N a m e > x l C r e a t e F o r m u l a s _ F i v e _ M o v i e _ V F 1 0 1 9 1 3 4 3 5 @57C;LB0B5?>;CG8<, 4 6 2 3 0 0 4 7 1 3 0 0 < / N a m e > < T e x t >   @57C;LB0B5  ?>;CG8<,   GB>  565<5AOG=K9  ?;0B56  ?>  8?>B5:5  A>AB028B  " 9 6 6 , 2 8 " .   < / T e x t > < B o o k M a r k E n t r y N a m e > x l C r e a t e F o r m u l a s _ F i v e _ M o v i e _ V F 1 0 1 9 1 3 4 3 5 @57C;LB0B5?>;CG8<, 4 6 2 3 0 0 < / B o o k M a r k E n t r y N a m e > < B o o k M a r k E x i t N a m e > x l C r e a t e F o r m u l a s _ F i v e _ M o v i e _ V F 1 0 1 9 1 3 4 3 5 @57C;LB0B5?>;CG8<, 4 7 1 3 0 0 < / B o o k M a r k E x i t N a m e > < B o o k M a r k E n t r y P o s i t i o n > 4 6 2 3 0 0 < / B o o k M a r k E n t r y P o s i t i o n > < B o o k M a r k E x i t P o s i t i o n > 4 7 1 3 0 0 < / B o o k M a r k E x i t P o s i t i o n > < / C a p t i o n I t e m > < C a p t i o n I t e m > < I n t e r n a l I d > a 1 0 1 8 a a e - c 9 0 8 - 4 a 9 f - b f 4 f - 2 3 8 4 6 3 c 4 4 0 5 e < / I n t e r n a l I d > < N a m e > x l C r e a t e F o r m u l a s _ F i v e _ M o v i e _ V F 1 0 1 9 1 3 4 3 5 0;LH5@0AA<>B@8<DC=:F8N, 4 7 1 4 0 0 4 8 2 3 3 3 < / N a m e > < T e x t > 0;LH5  @0AA<>B@8<  DC=:F8N,   :>B>@CN  <>6=>  8A?>;L7>20BL  4;O  @01>BK  A  B5:AB><. < / T e x t > < B o o k M a r k E n t r y N a m e > x l C r e a t e F o r m u l a s _ F i v e _ M o v i e _ V F 1 0 1 9 1 3 4 3 5 0;LH5@0AA<>B@8<DC=:F8N, 4 7 1 4 0 0 < / B o o k M a r k E n t r y N a m e > < B o o k M a r k E x i t N a m e > x l C r e a t e F o r m u l a s _ F i v e _ M o v i e _ V F 1 0 1 9 1 3 4 3 5 0;LH5@0AA<>B@8<DC=:F8N, 4 8 2 3 3 3 < / B o o k M a r k E x i t N a m e > < B o o k M a r k E n t r y P o s i t i o n > 4 7 1 4 0 0 < / B o o k M a r k E n t r y P o s i t i o n > < B o o k M a r k E x i t P o s i t i o n > 4 8 2 3 3 3 < / B o o k M a r k E x i t P o s i t i o n > < / C a p t i o n I t e m > < C a p t i o n I t e m > < I n t e r n a l I d > 0 3 f 7 a 2 0 f - 4 8 1 a - 4 d c 1 - 9 e 9 8 - b e 1 f c b 5 5 0 b f 9 < / I n t e r n a l I d > < N a m e > x l C r e a t e F o r m u l a s _ F i v e _ M o v i e _ V F 1 0 1 9 1 3 4 3 5 1;0ABL?@8<5=5=8ODC=:F894 8 2 4 3 3 4 8 5 4 0 0 < / N a m e > < T e x t > 1;0ABL  ?@8<5=5=8O  DC=:F89  =5  >3@0=8G8205BAO  >4=8<8  ;8HL< / T e x t > < B o o k M a r k E n t r y N a m e > x l C r e a t e F o r m u l a s _ F i v e _ M o v i e _ V F 1 0 1 9 1 3 4 3 5 1;0ABL?@8<5=5=8ODC=:F894 8 2 4 3 3 < / B o o k M a r k E n t r y N a m e > < B o o k M a r k E x i t N a m e > x l C r e a t e F o r m u l a s _ F i v e _ M o v i e _ V F 1 0 1 9 1 3 4 3 5 1;0ABL?@8<5=5=8ODC=:F894 8 5 4 0 0 < / B o o k M a r k E x i t N a m e > < B o o k M a r k E n t r y P o s i t i o n > 4 8 2 4 3 3 < / B o o k M a r k E n t r y P o s i t i o n > < B o o k M a r k E x i t P o s i t i o n > 4 8 5 4 0 0 < / B o o k M a r k E x i t P o s i t i o n > < / C a p t i o n I t e m > < C a p t i o n I t e m > < I n t e r n a l I d > a 6 3 e f 2 f 0 - 9 7 6 e - 4 b 2 8 - b c 3 9 - a c 1 b 7 0 2 8 c 1 2 7 < / I n t e r n a l I d > < N a m e > x l C r e a t e F o r m u l a s _ F i v e _ M o v i e _ V F 1 0 1 9 1 3 4 3 5 G8A;0<8. E<>6=>4 8 5 5 0 0 4 9 1 2 3 3 < / N a m e > < T e x t > G8A;0<8.   E  <>6=>  B0:65  8A?>;L7>20BL  4;O  @01>BK  A  B5:AB><. < / T e x t > < B o o k M a r k E n t r y N a m e > x l C r e a t e F o r m u l a s _ F i v e _ M o v i e _ V F 1 0 1 9 1 3 4 3 5 G8A;0<8. E<>6=>4 8 5 5 0 0 < / B o o k M a r k E n t r y N a m e > < B o o k M a r k E x i t N a m e > x l C r e a t e F o r m u l a s _ F i v e _ M o v i e _ V F 1 0 1 9 1 3 4 3 5 G8A;0<8. E<>6=>4 9 1 2 3 3 < / B o o k M a r k E x i t N a m e > < B o o k M a r k E n t r y P o s i t i o n > 4 8 5 5 0 0 < / B o o k M a r k E n t r y P o s i t i o n > < B o o k M a r k E x i t P o s i t i o n > 4 9 1 2 3 3 < / B o o k M a r k E x i t P o s i t i o n > < / C a p t i o n I t e m > < C a p t i o n I t e m > < I n t e r n a l I d > 3 0 e 6 6 9 4 5 - 6 a 6 3 - 4 1 3 4 - 9 7 6 6 - a 2 9 7 7 4 5 6 a 4 3 3 < / I n t e r n a l I d > < N a m e > x l C r e a t e F o r m u l a s _ F i v e _ M o v i e _ V F 1 0 1 9 1 3 4 3 5 0?@8<5@, 2>BA?8A>:4 9 1 3 3 3 4 9 7 9 0 0 < / N a m e > < T e x t > 0?@8<5@,   2>B  A?8A>:  8<5=  A>B@C4=8:>2,   :>B>@K5  >BD>@<0B8@>20=K  =5?@028;L=>.   < / T e x t > < B o o k M a r k E n t r y N a m e > x l C r e a t e F o r m u l a s _ F i v e _ M o v i e _ V F 1 0 1 9 1 3 4 3 5 0?@8<5@, 2>BA?8A>:4 9 1 3 3 3 < / B o o k M a r k E n t r y N a m e > < B o o k M a r k E x i t N a m e > x l C r e a t e F o r m u l a s _ F i v e _ M o v i e _ V F 1 0 1 9 1 3 4 3 5 0?@8<5@, 2>BA?8A>:4 9 7 9 0 0 < / B o o k M a r k E x i t N a m e > < B o o k M a r k E n t r y P o s i t i o n > 4 9 1 3 3 3 < / B o o k M a r k E n t r y P o s i t i o n > < B o o k M a r k E x i t P o s i t i o n > 4 9 7 9 0 0 < / B o o k M a r k E x i t P o s i t i o n > < / C a p t i o n I t e m > < C a p t i o n I t e m > < I n t e r n a l I d > a 2 1 2 6 2 4 a - e 6 9 8 - 4 1 4 f - b 8 1 8 - 1 d 6 e 2 7 b 9 c b 3 4 < / I n t e r n a l I d > < N a m e > x l C r e a t e F o r m u l a s _ F i v e _ M o v i e _ V F 1 0 1 9 1 3 4 3 5 @>?8A=K51C:2K8A?>;L7CNBAO4 9 8 0 0 0 5 0 0 9 6 7 < / N a m e > < T e x t > @>?8A=K5  1C:2K  8A?>;L7CNBAO  15AA8AB5<=>,   < / T e x t > < B o o k M a r k E n t r y N a m e > x l C r e a t e F o r m u l a s _ F i v e _ M o v i e _ V F 1 0 1 9 1 3 4 3 5 @>?8A=K51C:2K8A?>;L7CNBAO4 9 8 0 0 0 < / B o o k M a r k E n t r y N a m e > < B o o k M a r k E x i t N a m e > x l C r e a t e F o r m u l a s _ F i v e _ M o v i e _ V F 1 0 1 9 1 3 4 3 5 @>?8A=K51C:2K8A?>;L7CNBAO5 0 0 9 6 7 < / B o o k M a r k E x i t N a m e > < B o o k M a r k E n t r y P o s i t i o n > 4 9 8 0 0 0 < / B o o k M a r k E n t r y P o s i t i o n > < B o o k M a r k E x i t P o s i t i o n > 5 0 0 9 6 7 < / B o o k M a r k E x i t P o s i t i o n > < / C a p t i o n I t e m > < C a p t i o n I t e m > < I n t e r n a l I d > c 3 f c 5 9 1 6 - 7 f 3 d - 4 2 9 a - b b 9 2 - e 5 4 4 b 4 9 f 9 a e a < / I n t e r n a l I d > < N a m e > x l C r e a t e F o r m u l a s _ F i v e _ M o v i e _ V F 1 0 1 9 1 3 4 3 5 0=C6=>, GB>1K5 0 1 0 6 7 5 0 9 1 3 3 < / N a m e > < T e x t > 0  =C6=>,   GB>1K  ?5@20O  1C:20  :064>3>  8<5=8  1K;0  ?@>?8A=>9,   0  >AB0;L=K5     AB@>G=K<8.   < / T e x t > < B o o k M a r k E n t r y N a m e > x l C r e a t e F o r m u l a s _ F i v e _ M o v i e _ V F 1 0 1 9 1 3 4 3 5 0=C6=>, GB>1K5 0 1 0 6 7 < / B o o k M a r k E n t r y N a m e > < B o o k M a r k E x i t N a m e > x l C r e a t e F o r m u l a s _ F i v e _ M o v i e _ V F 1 0 1 9 1 3 4 3 5 0=C6=>, GB>1K5 0 9 1 3 3 < / B o o k M a r k E x i t N a m e > < B o o k M a r k E n t r y P o s i t i o n > 5 0 1 0 6 7 < / B o o k M a r k E n t r y P o s i t i o n > < B o o k M a r k E x i t P o s i t i o n > 5 0 9 1 3 3 < / B o o k M a r k E x i t P o s i t i o n > < / C a p t i o n I t e m > < C a p t i o n I t e m > < I n t e r n a l I d > 5 c 4 2 8 e e d - 1 c b 1 - 4 7 2 a - a 8 2 a - 6 2 b 0 d a 4 1 0 f 2 a < / I n t e r n a l I d > < N a m e > x l C r e a t e F o r m u l a s _ F i v e _ M o v i e _ V F 1 0 1 9 1 3 4 3 5 ><5AB8<:C@A>@25 0 9 2 3 3 5 1 7 7 3 3 < / N a m e > < T e x t > ><5AB8<  :C@A>@  2  OG59:C  B 2 ,   :C40  =5>1E>48<>  2?8A0BL  D>@<C;C,   @O4><  A  8<5=5<  .;88.   < / T e x t > < B o o k M a r k E n t r y N a m e > x l C r e a t e F o r m u l a s _ F i v e _ M o v i e _ V F 1 0 1 9 1 3 4 3 5 ><5AB8<:C@A>@25 0 9 2 3 3 < / B o o k M a r k E n t r y N a m e > < B o o k M a r k E x i t N a m e > x l C r e a t e F o r m u l a s _ F i v e _ M o v i e _ V F 1 0 1 9 1 3 4 3 5 ><5AB8<:C@A>@25 1 7 7 3 3 < / B o o k M a r k E x i t N a m e > < B o o k M a r k E n t r y P o s i t i o n > 5 0 9 2 3 3 < / B o o k M a r k E n t r y P o s i t i o n > < B o o k M a r k E x i t P o s i t i o n > 5 1 7 7 3 3 < / B o o k M a r k E x i t P o s i t i o n > < / C a p t i o n I t e m > < C a p t i o n I t e m > < I n t e r n a l I d > 0 e c d 0 9 4 1 - f c 4 a - 4 8 b 6 - b 2 e 9 - 5 d b b e 2 c 8 1 d 9 7 < / I n t e r n a l I d > < N a m e > x l C r e a t e F o r m u l a s _ F i v e _ M o v i e _ V F 1 0 1 9 1 3 4 3 5 0B5<2K?>;=8<?>8A:5 1 7 8 3 3 5 2 4 3 6 7 < / N a m e > < T e x t > 0B5<  2K?>;=8<  ?>8A:  DC=:F88,   =0602  :=>?:C  " AB028BL  DC=:F8N" . < / T e x t > < B o o k M a r k E n t r y N a m e > x l C r e a t e F o r m u l a s _ F i v e _ M o v i e _ V F 1 0 1 9 1 3 4 3 5 0B5<2K?>;=8<?>8A:5 1 7 8 3 3 < / B o o k M a r k E n t r y N a m e > < B o o k M a r k E x i t N a m e > x l C r e a t e F o r m u l a s _ F i v e _ M o v i e _ V F 1 0 1 9 1 3 4 3 5 0B5<2K?>;=8<?>8A:5 2 4 3 6 7 < / B o o k M a r k E x i t N a m e > < B o o k M a r k E n t r y P o s i t i o n > 5 1 7 8 3 3 < / B o o k M a r k E n t r y P o s i t i o n > < B o o k M a r k E x i t P o s i t i o n > 5 2 4 3 6 7 < / B o o k M a r k E x i t P o s i t i o n > < / C a p t i o n I t e m > < C a p t i o n I t e m > < I n t e r n a l I d > 0 2 4 0 e 5 9 a - 8 9 1 9 - 4 e 5 7 - a d e 2 - 3 7 c 5 6 1 7 7 e a 4 8 < / I n t e r n a l I d > < N a m e > x l C r e a t e F o r m u l a s _ F i v e _ M o v i e _ V F 1 0 1 9 1 3 4 3 5 ?>;5" >8A:5 2 4 4 6 7 5 3 3 6 6 7 < / N a m e > < T e x t >   ?>;5  " >8A:  DC=:F88"   22545<  " ?@>?8A=K5  1C:2K" ,   =06<5<  :=>?:C  " 09B8"   8  ?>;CG8<  A?8A>:  DC=:F89.   < / T e x t > < B o o k M a r k E n t r y N a m e > x l C r e a t e F o r m u l a s _ F i v e _ M o v i e _ V F 1 0 1 9 1 3 4 3 5 ?>;5" >8A:5 2 4 4 6 7 < / B o o k M a r k E n t r y N a m e > < B o o k M a r k E x i t N a m e > x l C r e a t e F o r m u l a s _ F i v e _ M o v i e _ V F 1 0 1 9 1 3 4 3 5 ?>;5" >8A:5 3 3 6 6 7 < / B o o k M a r k E x i t N a m e > < B o o k M a r k E n t r y P o s i t i o n > 5 2 4 4 6 7 < / B o o k M a r k E n t r y P o s i t i o n > < B o o k M a r k E x i t P o s i t i o n > 5 3 3 6 6 7 < / B o o k M a r k E x i t P o s i t i o n > < / C a p t i o n I t e m > < C a p t i o n I t e m > < I n t e r n a l I d > e c 7 0 3 9 9 6 - 8 b 5 e - 4 9 b 8 - 9 8 5 2 - 7 c 4 3 1 7 b a 6 9 7 c < / I n t e r n a l I d > < N a m e > x l C r e a t e F o r m u l a s _ F i v e _ M o v i e _ V F 1 0 1 9 1 3 4 3 5 5@20ODC=:F8O25 3 3 7 6 7 5 4 0 4 6 7 < / N a m e > < T e x t > 5@20O  DC=:F8O  2  A?8A:5  =07K205BAO  "  '" .   >B  55  >?8A0=85:   < / T e x t > < B o o k M a r k E n t r y N a m e > x l C r e a t e F o r m u l a s _ F i v e _ M o v i e _ V F 1 0 1 9 1 3 4 3 5 5@20ODC=:F8O25 3 3 7 6 7 < / B o o k M a r k E n t r y N a m e > < B o o k M a r k E x i t N a m e > x l C r e a t e F o r m u l a s _ F i v e _ M o v i e _ V F 1 0 1 9 1 3 4 3 5 5@20ODC=:F8O25 4 0 4 6 7 < / B o o k M a r k E x i t N a m e > < B o o k M a r k E n t r y P o s i t i o n > 5 3 3 7 6 7 < / B o o k M a r k E n t r y P o s i t i o n > < B o o k M a r k E x i t P o s i t i o n > 5 4 0 4 6 7 < / B o o k M a r k E x i t P o s i t i o n > < / C a p t i o n I t e m > < C a p t i o n I t e m > < I n t e r n a l I d > 4 c 3 f 7 1 1 7 - 1 2 9 c - 4 d 1 b - b 3 b 9 - e 7 4 8 7 d 4 4 b f 3 b < / I n t e r n a l I d > < N a m e > x l C r e a t e F o r m u l a s _ F i v e _ M o v i e _ V F 1 0 1 9 1 3 4 3 5 " 5;05B?@>?8A=>9?5@2CN5 4 0 5 6 7 5 4 9 9 0 0 < / N a m e > < T e x t > " 5;05B  ?@>?8A=>9  ?5@2CN  1C:2C  2  :064><  A;>25  B5:AB0,   ?@5>1@07CO  2A5  4@C385  1C:2K  2  AB@>G=K5" .   < / T e x t > < B o o k M a r k E n t r y N a m e > x l C r e a t e F o r m u l a s _ F i v e _ M o v i e _ V F 1 0 1 9 1 3 4 3 5 " 5;05B?@>?8A=>9?5@2CN5 4 0 5 6 7 < / B o o k M a r k E n t r y N a m e > < B o o k M a r k E x i t N a m e > x l C r e a t e F o r m u l a s _ F i v e _ M o v i e _ V F 1 0 1 9 1 3 4 3 5 " 5;05B?@>?8A=>9?5@2CN5 4 9 9 0 0 < / B o o k M a r k E x i t N a m e > < B o o k M a r k E n t r y P o s i t i o n > 5 4 0 5 6 7 < / B o o k M a r k E n t r y P o s i t i o n > < B o o k M a r k E x i t P o s i t i o n > 5 4 9 9 0 0 < / B o o k M a r k E x i t P o s i t i o n > < / C a p t i o n I t e m > < C a p t i o n I t e m > < I n t e r n a l I d > 5 4 a b d 0 2 c - 6 f 3 b - 4 2 e 7 - b d 5 e - 1 c 6 b 5 6 7 5 5 d 9 a < / I n t e r n a l I d > < N a m e > x l C r e a t e F o r m u l a s _ F i v e _ M o v i e _ V F 1 0 1 9 1 3 4 3 5 -B>B>, GB>5 5 0 0 0 0 5 6 0 5 3 3 < / N a m e > < T e x t > -B>  B>,   GB>  =0<  =C6=>,   ?>MB><C  =068<05<  :=>?:C  " " .   $C=:F8O  "  '"   2AB02;O5BAO  2  M;5:B@>==CN  B01;8FC  745AL,   < / T e x t > < B o o k M a r k E n t r y N a m e > x l C r e a t e F o r m u l a s _ F i v e _ M o v i e _ V F 1 0 1 9 1 3 4 3 5 -B>B>, GB>5 5 0 0 0 0 < / B o o k M a r k E n t r y N a m e > < B o o k M a r k E x i t N a m e > x l C r e a t e F o r m u l a s _ F i v e _ M o v i e _ V F 1 0 1 9 1 3 4 3 5 -B>B>, GB>5 6 0 5 3 3 < / B o o k M a r k E x i t N a m e > < B o o k M a r k E n t r y P o s i t i o n > 5 5 0 0 0 0 < / B o o k M a r k E n t r y P o s i t i o n > < B o o k M a r k E x i t P o s i t i o n > 5 6 0 5 3 3 < / B o o k M a r k E x i t P o s i t i o n > < / C a p t i o n I t e m > < C a p t i o n I t e m > < I n t e r n a l I d > 4 b e 4 5 d b 8 - 4 a 7 d - 4 7 f 9 - 9 a 7 3 - e b c 2 6 d c 5 9 c 7 1 < / I n t e r n a l I d > < N a m e > x l C r e a t e F o r m u l a s _ F i v e _ M o v i e _ V F 1 0 1 9 1 3 4 3 5 0>B:@K2H55AO480;>3>2>55 6 0 6 3 3 5 7 0 5 6 7 < / N a m e > < T e x t > 0  >B:@K2H55AO  480;>3>2>5  >:=>  " @3C<5=BK  DC=:F88"   A>45@68B  2A53>  >4=>  ?>;5  4;O  22>40  0@3C<5=B0     " "5:AB" . < / T e x t > < B o o k M a r k E n t r y N a m e > x l C r e a t e F o r m u l a s _ F i v e _ M o v i e _ V F 1 0 1 9 1 3 4 3 5 0>B:@K2H55AO480;>3>2>55 6 0 6 3 3 < / B o o k M a r k E n t r y N a m e > < B o o k M a r k E x i t N a m e > x l C r e a t e F o r m u l a s _ F i v e _ M o v i e _ V F 1 0 1 9 1 3 4 3 5 0>B:@K2H55AO480;>3>2>55 7 0 5 6 7 < / B o o k M a r k E x i t N a m e > < B o o k M a r k E n t r y P o s i t i o n > 5 6 0 6 3 3 < / B o o k M a r k E n t r y P o s i t i o n > < B o o k M a r k E x i t P o s i t i o n > 5 7 0 5 6 7 < / B o o k M a r k E x i t P o s i t i o n > < / C a p t i o n I t e m > < C a p t i o n I t e m > < I n t e r n a l I d > d f a 2 b c f 9 - b 4 8 9 - 4 2 8 7 - 9 f 8 7 - 6 a 3 7 5 9 4 4 b 4 5 3 < / I n t e r n a l I d > < N a m e > x l C r e a t e F o r m u l a s _ F i v e _ M o v i e _ V F 1 0 1 9 1 3 4 3 5 'B>1KC:070BL25 7 0 6 6 7 5 7 7 5 3 3 < / N a m e > < T e x t > 'B>1K  C:070BL  2  :0G5AB25  0@3C<5=B0  8<O  .;88,   ?@>AB>  2K45;8<  OG59:C  A 2 ,   < / T e x t > < B o o k M a r k E n t r y N a m e > x l C r e a t e F o r m u l a s _ F i v e _ M o v i e _ V F 1 0 1 9 1 3 4 3 5 'B>1KC:070BL25 7 0 6 6 7 < / B o o k M a r k E n t r y N a m e > < B o o k M a r k E x i t N a m e > x l C r e a t e F o r m u l a s _ F i v e _ M o v i e _ V F 1 0 1 9 1 3 4 3 5 'B>1KC:070BL25 7 7 5 3 3 < / B o o k M a r k E x i t N a m e > < B o o k M a r k E n t r y P o s i t i o n > 5 7 0 6 6 7 < / B o o k M a r k E n t r y P o s i t i o n > < B o o k M a r k E x i t P o s i t i o n > 5 7 7 5 3 3 < / B o o k M a r k E x i t P o s i t i o n > < / C a p t i o n I t e m > < C a p t i o n I t e m > < I n t e r n a l I d > 7 2 4 e 8 4 c c - 9 8 2 c - 4 a 9 a - 8 9 c d - a e 7 4 c a 1 6 d 0 5 2 < / I n t e r n a l I d > < N a m e > x l C r e a t e F o r m u l a s _ F i v e _ M o v i e _ V F 1 0 1 9 1 3 4 3 5 ?>A;5G53>>=05 7 7 6 3 3 5 8 4 1 0 0 < / N a m e > < T e x t > ?>A;5  G53>  >=0  ?>O28BAO  2  ?>;5,   8  =06<5<  :=>?:C  " " .   < / T e x t > < B o o k M a r k E n t r y N a m e > x l C r e a t e F o r m u l a s _ F i v e _ M o v i e _ V F 1 0 1 9 1 3 4 3 5 ?>A;5G53>>=05 7 7 6 3 3 < / B o o k M a r k E n t r y N a m e > < B o o k M a r k E x i t N a m e > x l C r e a t e F o r m u l a s _ F i v e _ M o v i e _ V F 1 0 1 9 1 3 4 3 5 ?>A;5G53>>=05 8 4 1 0 0 < / B o o k M a r k E x i t N a m e > < B o o k M a r k E n t r y P o s i t i o n > 5 7 7 6 3 3 < / B o o k M a r k E n t r y P o s i t i o n > < B o o k M a r k E x i t P o s i t i o n > 5 8 4 1 0 0 < / B o o k M a r k E x i t P o s i t i o n > < / C a p t i o n I t e m > < C a p t i o n I t e m > < I n t e r n a l I d > f 9 b f b 5 9 6 - 2 9 e d - 4 0 2 a - 9 b 2 d - e 0 8 2 b 6 4 e 5 f 3 9 < / I n t e r n a l I d > < N a m e > x l C r e a t e F o r m u l a s _ F i v e _ M o v i e _ V F 1 0 1 9 1 3 4 3 5 "5?5@L28<5=85 8 4 2 0 0 5 8 9 8 6 7 < / N a m e > < T e x t > "5?5@L  2  8<5=8  .;88  ?@>?8A=K5  1C:2K  8A?>;L7CNBAO  A>25@H5==>  25@=>.   < / T e x t > < B o o k M a r k E n t r y N a m e > x l C r e a t e F o r m u l a s _ F i v e _ M o v i e _ V F 1 0 1 9 1 3 4 3 5 "5?5@L28<5=85 8 4 2 0 0 < / B o o k M a r k E n t r y N a m e > < B o o k M a r k E x i t N a m e > x l C r e a t e F o r m u l a s _ F i v e _ M o v i e _ V F 1 0 1 9 1 3 4 3 5 "5?5@L28<5=85 8 9 8 6 7 < / B o o k M a r k E x i t N a m e > < B o o k M a r k E n t r y P o s i t i o n > 5 8 4 2 0 0 < / B o o k M a r k E n t r y P o s i t i o n > < B o o k M a r k E x i t P o s i t i o n > 5 8 9 8 6 7 < / B o o k M a r k E x i t P o s i t i o n > < / C a p t i o n I t e m > < C a p t i o n I t e m > < I n t e r n a l I d > 0 7 d 4 5 5 7 0 - 1 d 7 c - 4 6 9 7 - 9 e d c - 4 8 9 1 f 4 6 5 2 5 3 7 < / I n t e r n a l I d > < N a m e > x l C r e a t e F o r m u l a s _ F i v e _ M o v i e _ V F 1 0 1 9 1 3 4 3 5 !:>?8@C5<D>@<C;C, GB>1K5 8 9 9 6 7 5 9 3 6 6 7 < / N a m e > < T e x t > !:>?8@C5<  D>@<C;C,   GB>1K  55  ?>2B>@8BL.   < / T e x t > < B o o k M a r k E n t r y N a m e > x l C r e a t e F o r m u l a s _ F i v e _ M o v i e _ V F 1 0 1 9 1 3 4 3 5 !:>?8@C5<D>@<C;C, GB>1K5 8 9 9 6 7 < / B o o k M a r k E n t r y N a m e > < B o o k M a r k E x i t N a m e > x l C r e a t e F o r m u l a s _ F i v e _ M o v i e _ V F 1 0 1 9 1 3 4 3 5 !:>?8@C5<D>@<C;C, GB>1K5 9 3 6 6 7 < / B o o k M a r k E x i t N a m e > < B o o k M a r k E n t r y P o s i t i o n > 5 8 9 9 6 7 < / B o o k M a r k E n t r y P o s i t i o n > < B o o k M a r k E x i t P o s i t i o n > 5 9 3 6 6 7 < / B o o k M a r k E x i t P o s i t i o n > < / C a p t i o n I t e m > < C a p t i o n I t e m > < I n t e r n a l I d > 8 7 c 8 f b 7 7 - 0 7 4 d - 4 c a a - 9 5 5 f - 1 5 5 a a 1 a d 1 5 5 a < / I n t e r n a l I d > < N a m e > x l C r e a t e F o r m u l a s _ F i v e _ M o v i e _ V F 1 0 1 9 1 3 4 3 5 @>AB>?5@5B0I8B5D>@<C;C5 9 3 7 6 7 6 0 3 6 6 7 < / N a m e > < T e x t > @>AB>  ?5@5B0I8B5  D>@<C;C  8  >B?CAB8B5  :=>?:C  <KH8,   ?>A;5  G53>  25AL  A?8A>:  8<5=  1C45B  >BD>@<0B8@>20=  ?@028;L=>.   < / T e x t > < B o o k M a r k E n t r y N a m e > x l C r e a t e F o r m u l a s _ F i v e _ M o v i e _ V F 1 0 1 9 1 3 4 3 5 @>AB>?5@5B0I8B5D>@<C;C5 9 3 7 6 7 < / B o o k M a r k E n t r y N a m e > < B o o k M a r k E x i t N a m e > x l C r e a t e F o r m u l a s _ F i v e _ M o v i e _ V F 1 0 1 9 1 3 4 3 5 @>AB>?5@5B0I8B5D>@<C;C6 0 3 6 6 7 < / B o o k M a r k E x i t N a m e > < B o o k M a r k E n t r y P o s i t i o n > 5 9 3 7 6 7 < / B o o k M a r k E n t r y P o s i t i o n > < B o o k M a r k E x i t P o s i t i o n > 6 0 3 6 6 7 < / B o o k M a r k E x i t P o s i t i o n > < / C a p t i o n I t e m > < C a p t i o n I t e m > < I n t e r n a l I d > 0 4 1 8 4 a c e - a 8 6 4 - 4 1 9 e - a f e e - b 3 9 5 4 0 7 c 4 6 e 1 < / I n t e r n a l I d > < N a m e > x l C r e a t e F o r m u l a s _ F i v e _ M o v i e _ V F 1 0 1 9 1 3 4 3 5 "5?5@LC=0A6 0 3 7 6 7 6 0 8 9 3 3 < / N a m e > < T e x t > "5?5@L  C  =0A  5ABL  420  AB>;1F0,   0  B@51C5BAO  B>;L:>  >48=.   < / T e x t > < B o o k M a r k E n t r y N a m e > x l C r e a t e F o r m u l a s _ F i v e _ M o v i e _ V F 1 0 1 9 1 3 4 3 5 "5?5@LC=0A6 0 3 7 6 7 < / B o o k M a r k E n t r y N a m e > < B o o k M a r k E x i t N a m e > x l C r e a t e F o r m u l a s _ F i v e _ M o v i e _ V F 1 0 1 9 1 3 4 3 5 "5?5@LC=0A6 0 8 9 3 3 < / B o o k M a r k E x i t N a m e > < B o o k M a r k E n t r y P o s i t i o n > 6 0 3 7 6 7 < / B o o k M a r k E n t r y P o s i t i o n > < B o o k M a r k E x i t P o s i t i o n > 6 0 8 9 3 3 < / B o o k M a r k E x i t P o s i t i o n > < / C a p t i o n I t e m > < C a p t i o n I t e m > < I n t e r n a l I d > a 4 c 2 1 5 6 0 - f 0 9 e - 4 9 a 6 - a 5 1 4 - 6 d 9 e b 1 f 2 5 d 0 b < / I n t e r n a l I d > < N a m e > x l C r e a t e F o r m u l a s _ F i v e _ M o v i e _ V F 1 0 1 9 1 3 4 3 5 @8MB><, 5A;86 0 9 0 3 3 6 1 5 6 3 3 < / N a m e > < T e x t > @8  MB><,   5A;8  2K45;8BL  OG59:C  A  8<5=5<  .;88,   0  70B5<  273;O=CBL  =0  AB@>:C  D>@<C;,   < / T e x t > < B o o k M a r k E n t r y N a m e > x l C r e a t e F o r m u l a s _ F i v e _ M o v i e _ V F 1 0 1 9 1 3 4 3 5 @8MB><, 5A;86 0 9 0 3 3 < / B o o k M a r k E n t r y N a m e > < B o o k M a r k E x i t N a m e > x l C r e a t e F o r m u l a s _ F i v e _ M o v i e _ V F 1 0 1 9 1 3 4 3 5 @8MB><, 5A;86 1 5 6 3 3 < / B o o k M a r k E x i t N a m e > < B o o k M a r k E n t r y P o s i t i o n > 6 0 9 0 3 3 < / B o o k M a r k E n t r y P o s i t i o n > < B o o k M a r k E x i t P o s i t i o n > 6 1 5 6 3 3 < / B o o k M a r k E x i t P o s i t i o n > < / C a p t i o n I t e m > < C a p t i o n I t e m > < I n t e r n a l I d > a 7 c 5 5 1 7 3 - 3 b e 3 - 4 3 2 c - 9 9 2 2 - 6 c 1 7 0 a f 1 4 f f 9 < / I n t e r n a l I d > < N a m e > x l C r e a t e F o r m u l a s _ F i v e _ M o v i e _ V F 1 0 1 9 1 3 4 3 5 1C45B284=>, GB>6 1 5 7 3 3 6 2 2 5 6 7 < / N a m e > < T e x t > 1C45B  284=>,   GB>  8<O  O2;O5BAO  @57C;LB0B><  D>@<C;K.   -B>  =C6=>  8A?@028BL.   < / T e x t > < B o o k M a r k E n t r y N a m e > x l C r e a t e F o r m u l a s _ F i v e _ M o v i e _ V F 1 0 1 9 1 3 4 3 5 1C45B284=>, GB>6 1 5 7 3 3 < / B o o k M a r k E n t r y N a m e > < B o o k M a r k E x i t N a m e > x l C r e a t e F o r m u l a s _ F i v e _ M o v i e _ V F 1 0 1 9 1 3 4 3 5 1C45B284=>, GB>6 2 2 5 6 7 < / B o o k M a r k E x i t N a m e > < B o o k M a r k E n t r y P o s i t i o n > 6 1 5 7 3 3 < / B o o k M a r k E n t r y P o s i t i o n > < B o o k M a r k E x i t P o s i t i o n > 6 2 2 5 6 7 < / B o o k M a r k E x i t P o s i t i o n > < / C a p t i o n I t e m > < C a p t i o n I t e m > < I n t e r n a l I d > 1 e d 4 3 d 9 4 - 2 5 1 e - 4 1 9 9 - 9 8 c 6 - 0 4 4 5 c d 6 6 0 1 1 3 < / I n t e r n a l I d > < N a m e > x l C r e a t e F o r m u l a s _ F i v e _ M o v i e _ V F 1 0 1 9 1 3 4 3 5 C6=>, GB>1K?@86 2 2 6 6 7 6 3 3 0 0 0 < / N a m e > < T e x t > C6=>,   GB>1K  ?@8  I5;G:5,   =0?@8<5@,   745AL,   2  AB@>:5  D>@<C;  >B>1@060;>AL  8<O  !5@35O,   0  =5  D>@<C;0.   < / T e x t > < B o o k M a r k E n t r y N a m e > x l C r e a t e F o r m u l a s _ F i v e _ M o v i e _ V F 1 0 1 9 1 3 4 3 5 C6=>, GB>1K?@86 2 2 6 6 7 < / B o o k M a r k E n t r y N a m e > < B o o k M a r k E x i t N a m e > x l C r e a t e F o r m u l a s _ F i v e _ M o v i e _ V F 1 0 1 9 1 3 4 3 5 C6=>, GB>1K?@86 3 3 0 0 0 < / B o o k M a r k E x i t N a m e > < B o o k M a r k E n t r y P o s i t i o n > 6 2 2 6 6 7 < / B o o k M a r k E n t r y P o s i t i o n > < B o o k M a r k E x i t P o s i t i o n > 6 3 3 0 0 0 < / B o o k M a r k E x i t P o s i t i o n > < / C a p t i o n I t e m > < C a p t i o n I t e m > < I n t e r n a l I d > e 0 0 4 2 4 2 c - a 0 3 8 - 4 e 3 f - a 8 b 4 - a 9 b 5 5 d d f 8 b b f < / I n t e r n a l I d > < N a m e > x l C r e a t e F o r m u l a s _ F i v e _ M o v i e _ V F 1 0 1 9 1 3 4 3 5 !:>?8@C5<A?8A>:?@028;L=>6 3 3 1 0 0 6 3 8 0 3 3 < / N a m e > < T e x t > !:>?8@C5<  A?8A>:  ?@028;L=>  >BD>@<0B8@>20==KE  8<5=.   ;O< / T e x t > < B o o k M a r k E n t r y N a m e > x l C r e a t e F o r m u l a s _ F i v e _ M o v i e _ V F 1 0 1 9 1 3 4 3 5 !:>?8@C5<A?8A>:?@028;L=>6 3 3 1 0 0 < / B o o k M a r k E n t r y N a m e > < B o o k M a r k E x i t N a m e > x l C r e a t e F o r m u l a s _ F i v e _ M o v i e _ V F 1 0 1 9 1 3 4 3 5 !:>?8@C5<A?8A>:?@028;L=>6 3 8 0 3 3 < / B o o k M a r k E x i t N a m e > < B o o k M a r k E n t r y P o s i t i o n > 6 3 3 1 0 0 < / B o o k M a r k E n t r y P o s i t i o n > < B o o k M a r k E x i t P o s i t i o n > 6 3 8 0 3 3 < / B o o k M a r k E x i t P o s i t i o n > < / C a p t i o n I t e m > < C a p t i o n I t e m > < I n t e r n a l I d > 1 1 4 a a 7 f 9 - 9 6 0 d - 4 9 1 e - a 7 f 5 - a d 7 3 d 8 6 a 5 7 1 3 < / I n t e r n a l I d > < N a m e > x l C r e a t e F o r m u l a s _ F i v e _ M o v i e _ V F 1 0 1 9 1 3 4 3 5 MB>3>2K45;8<53>, 6 3 8 1 3 3 6 4 5 7 3 3 < / N a m e > < T e x t > MB>3>  2K45;8<  53>,   I5;:=5<  ?@02>9  :=>?:>9  <KH8  8  2K15@5<  ?C=:B  " >?8@>20BL" . < / T e x t > < B o o k M a r k E n t r y N a m e > x l C r e a t e F o r m u l a s _ F i v e _ M o v i e _ V F 1 0 1 9 1 3 4 3 5 MB>3>2K45;8<53>, 6 3 8 1 3 3 < / B o o k M a r k E n t r y N a m e > < B o o k M a r k E x i t N a m e > x l C r e a t e F o r m u l a s _ F i v e _ M o v i e _ V F 1 0 1 9 1 3 4 3 5 MB>3>2K45;8<53>, 6 4 5 7 3 3 < / B o o k M a r k E x i t N a m e > < B o o k M a r k E n t r y P o s i t i o n > 6 3 8 1 3 3 < / B o o k M a r k E n t r y P o s i t i o n > < B o o k M a r k E x i t P o s i t i o n > 6 4 5 7 3 3 < / B o o k M a r k E x i t P o s i t i o n > < / C a p t i o n I t e m > < C a p t i o n I t e m > < I n t e r n a l I d > b e 0 a 1 a f b - a 8 2 1 - 4 c a f - b 6 c f - 9 a 2 d d 9 7 9 e 7 9 9 < / I n t e r n a l I d > < N a m e > x l C r e a t e F o r m u l a s _ F i v e _ M o v i e _ V F 1 0 1 9 1 3 4 3 5 0B5<2K45;8<A?8A>:, 6 4 5 8 3 3 6 4 9 9 6 7 < / N a m e > < T e x t > 0B5<  2K45;8<  A?8A>:,   2  :>B>@><  8<5=0  >BD>@<0B8@>20=K< / T e x t > < B o o k M a r k E n t r y N a m e > x l C r e a t e F o r m u l a s _ F i v e _ M o v i e _ V F 1 0 1 9 1 3 4 3 5 0B5<2K45;8<A?8A>:, 6 4 5 8 3 3 < / B o o k M a r k E n t r y N a m e > < B o o k M a r k E x i t N a m e > x l C r e a t e F o r m u l a s _ F i v e _ M o v i e _ V F 1 0 1 9 1 3 4 3 5 0B5<2K45;8<A?8A>:, 6 4 9 9 6 7 < / B o o k M a r k E x i t N a m e > < B o o k M a r k E n t r y P o s i t i o n > 6 4 5 8 3 3 < / B o o k M a r k E n t r y P o s i t i o n > < B o o k M a r k E x i t P o s i t i o n > 6 4 9 9 6 7 < / B o o k M a r k E x i t P o s i t i o n > < / C a p t i o n I t e m > < C a p t i o n I t e m > < I n t e r n a l I d > e 6 d d b 0 2 c - d 2 1 5 - 4 c 6 f - 9 a d c - 5 4 8 2 a 9 d b a c 2 8 < / I n t e r n a l I d > < N a m e > x l C r e a t e F o r m u l a s _ F i v e _ M o v i e _ V F 1 0 1 9 1 3 4 3 5 =5?@028;L=>, I5;:=5<53>6 5 0 0 6 7 6 5 7 1 0 0 < / N a m e > < T e x t > =5?@028;L=>,   I5;:=5<  53>  ?@02>9  :=>?:>9  <KH8  8  2  @0745;5  " 0@0<5B@K  2AB02:8" < / T e x t > < B o o k M a r k E n t r y N a m e > x l C r e a t e F o r m u l a s _ F i v e _ M o v i e _ V F 1 0 1 9 1 3 4 3 5 =5?@028;L=>, I5;:=5<53>6 5 0 0 6 7 < / B o o k M a r k E n t r y N a m e > < B o o k M a r k E x i t N a m e > x l C r e a t e F o r m u l a s _ F i v e _ M o v i e _ V F 1 0 1 9 1 3 4 3 5 =5?@028;L=>, I5;:=5<53>6 5 7 1 0 0 < / B o o k M a r k E x i t N a m e > < B o o k M a r k E n t r y P o s i t i o n > 6 5 0 0 6 7 < / B o o k M a r k E n t r y P o s i t i o n > < B o o k M a r k E x i t P o s i t i o n > 6 5 7 1 0 0 < / B o o k M a r k E x i t P o s i t i o n > < / C a p t i o n I t e m > < C a p t i o n I t e m > < I n t e r n a l I d > 2 e 5 f f b 1 3 - b a 6 7 - 4 6 4 9 - 9 d 4 8 - 3 b 8 b 4 b e 7 1 a 5 0 < / I n t e r n a l I d > < N a m e > x l C r e a t e F o r m u l a s _ F i v e _ M o v i e _ V F 1 0 1 9 1 3 4 3 5 2K15@5<?0@0<5B@2AB02:86 5 7 2 0 0 6 6 4 6 6 7 < / N a m e > < T e x t > 2K15@5<  ?0@0<5B@  2AB02:8  7=0G5=89,   GB>1K  2AB028BL  7=0G5=8O,   0  =5  D>@<C;K.   < / T e x t > < B o o k M a r k E n t r y N a m e > x l C r e a t e F o r m u l a s _ F i v e _ M o v i e _ V F 1 0 1 9 1 3 4 3 5 2K15@5<?0@0<5B@2AB02:86 5 7 2 0 0 < / B o o k M a r k E n t r y N a m e > < B o o k M a r k E x i t N a m e > x l C r e a t e F o r m u l a s _ F i v e _ M o v i e _ V F 1 0 1 9 1 3 4 3 5 2K15@5<?0@0<5B@2AB02:86 6 4 6 6 7 < / B o o k M a r k E x i t N a m e > < B o o k M a r k E n t r y P o s i t i o n > 6 5 7 2 0 0 < / B o o k M a r k E n t r y P o s i t i o n > < B o o k M a r k E x i t P o s i t i o n > 6 6 4 6 6 7 < / B o o k M a r k E x i t P o s i t i o n > < / C a p t i o n I t e m > < C a p t i o n I t e m > < I n t e r n a l I d > f 3 4 8 9 7 8 1 - 4 4 8 c - 4 1 a b - b 9 4 f - d 7 a 7 d 9 c e 0 8 e 0 < / I n t e r n a l I d > < N a m e > x l C r e a t e F o r m u l a s _ F i v e _ M o v i e _ V F 1 0 1 9 1 3 4 3 5 )5;:=5<53>86 6 4 7 6 7 6 7 5 0 0 0 < / N a m e > < T e x t > )5;:=5<  53>  8  =06<5<  :;028HC  E S C ,   GB>1K  C1@0BL  2K45;8B5;L=CN  @0<:C  2>:@C3  2A5E  8<5=  2  AB>;1F5  B .   < / T e x t > < B o o k M a r k E n t r y N a m e > x l C r e a t e F o r m u l a s _ F i v e _ M o v i e _ V F 1 0 1 9 1 3 4 3 5 )5;:=5<53>86 6 4 7 6 7 < / B o o k M a r k E n t r y N a m e > < B o o k M a r k E x i t N a m e > x l C r e a t e F o r m u l a s _ F i v e _ M o v i e _ V F 1 0 1 9 1 3 4 3 5 )5;:=5<53>86 7 5 0 0 0 < / B o o k M a r k E x i t N a m e > < B o o k M a r k E n t r y P o s i t i o n > 6 6 4 7 6 7 < / B o o k M a r k E n t r y P o s i t i o n > < B o o k M a r k E x i t P o s i t i o n > 6 7 5 0 0 0 < / B o o k M a r k E x i t P o s i t i o n > < / C a p t i o n I t e m > < C a p t i o n I t e m > < I n t e r n a l I d > d 1 f 6 8 2 a b - 7 d b e - 4 2 2 3 - a c b 4 - e d 4 2 9 0 2 1 9 1 1 5 < / I n t e r n a l I d > < N a m e > x l C r e a t e F o r m u l a s _ F i v e _ M o v i e _ V F 1 0 1 9 1 3 4 3 5 "5?5@L, I5;:=C2745AL6 7 5 1 0 0 6 8 3 5 3 3 < / N a m e > < T e x t > "5?5@L,   I5;:=C2  745AL  8  ?>A<>B@52  =0  AB@>:C  D>@<C;,   <K  C2848<  8<O  .;88,   0  =5  D>@<C;C.   < / T e x t > < B o o k M a r k E n t r y N a m e > x l C r e a t e F o r m u l a s _ F i v e _ M o v i e _ V F 1 0 1 9 1 3 4 3 5 "5?5@L, I5;:=C2745AL6 7 5 1 0 0 < / B o o k M a r k E n t r y N a m e > < B o o k M a r k E x i t N a m e > x l C r e a t e F o r m u l a s _ F i v e _ M o v i e _ V F 1 0 1 9 1 3 4 3 5 "5?5@L, I5;:=C2745AL6 8 3 5 3 3 < / B o o k M a r k E x i t N a m e > < B o o k M a r k E n t r y P o s i t i o n > 6 7 5 1 0 0 < / B o o k M a r k E n t r y P o s i t i o n > < B o o k M a r k E x i t P o s i t i o n > 6 8 3 5 3 3 < / B o o k M a r k E x i t P o s i t i o n > < / C a p t i o n I t e m > < C a p t i o n I t e m > < I n t e r n a l I d > a 7 9 9 3 3 1 9 - 1 c f 4 - 4 7 7 c - b d f 3 - d 3 b b 7 e a f 1 0 0 f < / I n t e r n a l I d > < N a m e > x l C r e a t e F o r m u l a s _ F i v e _ M o v i e _ V F 1 0 1 9 1 3 4 3 5 45AL?>- ?@56=5<CA>45@68BAO6 8 3 6 3 3 6 8 9 8 0 0 < / N a m e > < T e x t > 45AL  ?>- ?@56=5<C  A>45@68BAO  D>@<C;0.   @>AB>  C40;8<  MB>B  AB>;15F,   < / T e x t > < B o o k M a r k E n t r y N a m e > x l C r e a t e F o r m u l a s _ F i v e _ M o v i e _ V F 1 0 1 9 1 3 4 3 5 45AL?>- ?@56=5<CA>45@68BAO6 8 3 6 3 3 < / B o o k M a r k E n t r y N a m e > < B o o k M a r k E x i t N a m e > x l C r e a t e F o r m u l a s _ F i v e _ M o v i e _ V F 1 0 1 9 1 3 4 3 5 45AL?>- ?@56=5<CA>45@68BAO6 8 9 8 0 0 < / B o o k M a r k E x i t N a m e > < B o o k M a r k E n t r y P o s i t i o n > 6 8 3 6 3 3 < / B o o k M a r k E n t r y P o s i t i o n > < B o o k M a r k E x i t P o s i t i o n > 6 8 9 8 0 0 < / B o o k M a r k E x i t P o s i t i o n > < / C a p t i o n I t e m > < C a p t i o n I t e m > < I n t e r n a l I d > b b c 3 0 9 a d - 8 c 6 a - 4 0 2 0 - 8 d c 8 - 6 7 5 6 c 5 8 3 3 b f c < / I n t e r n a l I d > < N a m e > x l C r e a t e F o r m u l a s _ F i v e _ M o v i e _ V F 1 0 1 9 1 3 4 3 5 B0::0:>=6 8 9 9 0 0 6 9 2 9 3 3 < / N a m e > < T e x t > B0:  :0:  >=  =0<  1>;LH5  =5  =C65=. < / T e x t > < B o o k M a r k E n t r y N a m e > x l C r e a t e F o r m u l a s _ F i v e _ M o v i e _ V F 1 0 1 9 1 3 4 3 5 B0::0:>=6 8 9 9 0 0 < / B o o k M a r k E n t r y N a m e > < B o o k M a r k E x i t N a m e > x l C r e a t e F o r m u l a s _ F i v e _ M o v i e _ V F 1 0 1 9 1 3 4 3 5 B0::0:>=6 9 2 9 3 3 < / B o o k M a r k E x i t N a m e > < B o o k M a r k E n t r y P o s i t i o n > 6 8 9 9 0 0 < / B o o k M a r k E n t r y P o s i t i o n > < B o o k M a r k E x i t P o s i t i o n > 6 9 2 9 3 3 < / B o o k M a r k E x i t P o s i t i o n > < / C a p t i o n I t e m > < C a p t i o n I t e m > < I n t e r n a l I d > d 4 9 f 9 1 7 5 - 4 a 0 a - 4 8 3 9 - a 2 e 6 - 7 a 1 4 8 c 9 2 7 1 4 2 < / I n t e r n a l I d > < N a m e > x l C r e a t e F o r m u l a s _ F i v e _ M o v i e _ V F 1 0 1 9 1 3 4 3 5 "5?5@L>AB0;AOB>;L:>6 9 3 0 3 3 6 9 5 9 0 0 < / N a m e > < T e x t > "5?5@L  >AB0;AO  B>;L:>  >48=  AB>;15F. < / T e x t > < B o o k M a r k E n t r y N a m e > x l C r e a t e F o r m u l a s _ F i v e _ M o v i e _ V F 1 0 1 9 1 3 4 3 5 "5?5@L>AB0;AOB>;L:>6 9 3 0 3 3 < / B o o k M a r k E n t r y N a m e > < B o o k M a r k E x i t N a m e > x l C r e a t e F o r m u l a s _ F i v e _ M o v i e _ V F 1 0 1 9 1 3 4 3 5 "5?5@L>AB0;AOB>;L:>6 9 5 9 0 0 < / B o o k M a r k E x i t N a m e > < B o o k M a r k E n t r y P o s i t i o n > 6 9 3 0 3 3 < / B o o k M a r k E n t r y P o s i t i o n > < B o o k M a r k E x i t P o s i t i o n > 6 9 5 9 0 0 < / B o o k M a r k E x i t P o s i t i o n > < / C a p t i o n I t e m > < C a p t i o n I t e m > < I n t e r n a l I d > b b 4 0 0 8 a 3 - 9 0 e 3 - 4 9 7 9 - b 1 f 5 - 9 a f f 1 5 7 8 a 2 c 0 < / I n t e r n a l I d > < N a m e > x l C r e a t e F o r m u l a s _ F i v e _ M o v i e _ V F 1 0 1 9 1 3 4 3 5 0H:C@A?>4>H5;6 9 6 0 0 0 7 0 2 0 0 0 < / N a m e > < T e x t > 0H  :C@A  ?>4>H5;  :  :>=FC.   < / T e x t > < B o o k M a r k E n t r y N a m e > x l C r e a t e F o r m u l a s _ F i v e _ M o v i e _ V F 1 0 1 9 1 3 4 3 5 0H:C@A?>4>H5;6 9 6 0 0 0 < / B o o k M a r k E n t r y N a m e > < B o o k M a r k E x i t N a m e > x l C r e a t e F o r m u l a s _ F i v e _ M o v i e _ V F 1 0 1 9 1 3 4 3 5 0H:C@A?>4>H5;7 0 2 0 0 0 < / B o o k M a r k E x i t N a m e > < B o o k M a r k E n t r y P o s i t i o n > 6 9 6 0 0 0 < / B o o k M a r k E n t r y P o s i t i o n > < B o o k M a r k E x i t P o s i t i o n > 7 0 2 0 0 0 < / B o o k M a r k E x i t P o s i t i o n > < / C a p t i o n I t e m > < / C a p t i o n I t e m s > < / C a p t i o n I t e m s L i s t > 
</file>

<file path=customXml/item4.xml>��< ? x m l   v e r s i o n = " 1 . 0 "   e n c o d i n g = " u t f - 1 6 " ? > < C a p t i o n I t e m s L i s t   x m l n s : x s i = " h t t p : / / w w w . w 3 . o r g / 2 0 0 1 / X M L S c h e m a - i n s t a n c e "   x m l n s : x s d = " h t t p : / / w w w . w 3 . o r g / 2 0 0 1 / X M L S c h e m a " > < I d > 7 b d 6 9 e b 7 - 1 1 4 2 - 4 4 4 7 - b 1 1 6 - 0 0 b e f c b e 4 9 3 5 < / I d > < C a p t i o n I t e m s > < C a p t i o n I t e m > < I n t e r n a l I d > 2 9 9 e 9 d f 2 - e b 6 6 - 4 c b 8 - 8 c f 9 - b d 1 4 e 4 3 d 7 8 2 5 < / I n t e r n a l I d > < N a m e > x l C r e a t e F o r m u l a s _ O n e _ m o v i e _ V F 1 0 1 9 1 3 4 2 7 >1@>?>60;>20BL=06 4 0 0 8 8 6 7 < / N a m e > < T e x t > >1@>  ?>60;>20BL  =0  :C@A. < / T e x t > < B o o k M a r k E n t r y N a m e > x l C r e a t e F o r m u l a s _ O n e _ m o v i e _ V F 1 0 1 9 1 3 4 2 7 >1@>?>60;>20BL=06 4 0 0 < / B o o k M a r k E n t r y N a m e > < B o o k M a r k E x i t N a m e > x l C r e a t e F o r m u l a s _ O n e _ m o v i e _ V F 1 0 1 9 1 3 4 2 7 >1@>?>60;>20BL=08 8 6 7 < / B o o k M a r k E x i t N a m e > < B o o k M a r k E n t r y P o s i t i o n > 6 4 0 0 < / B o o k M a r k E n t r y P o s i t i o n > < B o o k M a r k E x i t P o s i t i o n > 8 8 6 7 < / B o o k M a r k E x i t P o s i t i o n > < / C a p t i o n I t e m > < C a p t i o n I t e m > < I n t e r n a l I d > d c 5 3 c 1 5 e - d 3 5 3 - 4 c 1 2 - 9 8 6 2 - 5 4 1 a a a e 6 1 4 a 9 < / I n t e r n a l I d > < N a m e > x l C r e a t e F o r m u l a s _ O n e _ m o v i e _ V F 1 0 1 9 1 3 4 2 7 4=>9873;02=KE8 9 6 7 1 4 8 6 7 < / N a m e > < T e x t > 4=>9  87  3;02=KE  DC=:F89  E x c e l   O2;O5BAO  2K?>;=5=85  2A5E  B8?>2  2KG8A;5=89, < / T e x t > < B o o k M a r k E n t r y N a m e > x l C r e a t e F o r m u l a s _ O n e _ m o v i e _ V F 1 0 1 9 1 3 4 2 7 4=>9873;02=KE8 9 6 7 < / B o o k M a r k E n t r y N a m e > < B o o k M a r k E x i t N a m e > x l C r e a t e F o r m u l a s _ O n e _ m o v i e _ V F 1 0 1 9 1 3 4 2 7 4=>9873;02=KE1 4 8 6 7 < / B o o k M a r k E x i t N a m e > < B o o k M a r k E n t r y P o s i t i o n > 8 9 6 7 < / B o o k M a r k E n t r y P o s i t i o n > < B o o k M a r k E x i t P o s i t i o n > 1 4 8 6 7 < / B o o k M a r k E x i t P o s i t i o n > < / C a p t i o n I t e m > < C a p t i o n I t e m > < I n t e r n a l I d > f 2 9 c 8 d 4 2 - 8 4 8 7 - 4 0 6 0 - 8 8 6 7 - e d 5 d 7 0 4 8 c 2 b 3 < / I n t e r n a l I d > < N a m e > x l C r e a t e F o r m u l a s _ O n e _ m o v i e _ V F 1 0 1 9 1 3 4 2 7 =0G8=0OA>A=>2=KE1 4 9 6 7 2 2 0 6 7 < / N a m e > < T e x t > =0G8=0O  A  >A=>2=KE  0@8D<5B8G5A:8E  >?5@0F89  8  =0E>645=8O  AC<<  565<5AOG=KE  ?;0B5659. < / T e x t > < B o o k M a r k E n t r y N a m e > x l C r e a t e F o r m u l a s _ O n e _ m o v i e _ V F 1 0 1 9 1 3 4 2 7 =0G8=0OA>A=>2=KE1 4 9 6 7 < / B o o k M a r k E n t r y N a m e > < B o o k M a r k E x i t N a m e > x l C r e a t e F o r m u l a s _ O n e _ m o v i e _ V F 1 0 1 9 1 3 4 2 7 =0G8=0OA>A=>2=KE2 2 0 6 7 < / B o o k M a r k E x i t N a m e > < B o o k M a r k E n t r y P o s i t i o n > 1 4 9 6 7 < / B o o k M a r k E n t r y P o s i t i o n > < B o o k M a r k E x i t P o s i t i o n > 2 2 0 6 7 < / B o o k M a r k E x i t P o s i t i o n > < / C a p t i o n I t e m > < C a p t i o n I t e m > < I n t e r n a l I d > 7 7 4 2 8 7 c 7 - 2 3 a c - 4 3 8 2 - b 0 c 9 - 8 d 2 c 4 5 7 7 a 3 a 9 < / I n t e r n a l I d > < N a m e > x l C r e a t e F o r m u l a s _ O n e _ m o v i e _ V F 1 0 1 9 1 3 4 2 7 !?><>ILND>@<C;K2 2 1 6 7 3 2 8 6 7 < / N a m e > < T e x t > !  ?><>ILN  D>@<C;K  <>6=>  4065  8A?@028BL  A?8A>:,   A>45@60I89  8<5=0  2  =5?@028;L=><  @538AB@5,   0  B0:65  <=>3>5  4@C3>5. < / T e x t > < B o o k M a r k E n t r y N a m e > x l C r e a t e F o r m u l a s _ O n e _ m o v i e _ V F 1 0 1 9 1 3 4 2 7 !?><>ILND>@<C;K2 2 1 6 7 < / B o o k M a r k E n t r y N a m e > < B o o k M a r k E x i t N a m e > x l C r e a t e F o r m u l a s _ O n e _ m o v i e _ V F 1 0 1 9 1 3 4 2 7 !?><>ILND>@<C;K3 2 8 6 7 < / B o o k M a r k E x i t N a m e > < B o o k M a r k E n t r y P o s i t i o n > 2 2 1 6 7 < / B o o k M a r k E n t r y P o s i t i o n > < B o o k M a r k E x i t P o s i t i o n > 3 2 8 6 7 < / B o o k M a r k E x i t P o s i t i o n > < / C a p t i o n I t e m > < C a p t i o n I t e m > < I n t e r n a l I d > 0 3 b 9 e f c c - 0 c f 9 - 4 2 1 7 - a b f 8 - 3 8 9 9 2 a 5 e 6 2 f 6 < / I n t e r n a l I d > < N a m e > x l C r e a t e F o r m u l a s _ O n e _ m o v i e _ V F 1 0 1 9 1 3 4 2 7 40==><:C@A53 2 9 6 7 4 2 3 3 3 < / N a m e > < T e x t >   40==><  :C@A5  <K  ?5@5945<  >B  ?@>ABKE  D>@<C;  :  1>;55  A;>6=K<,   =0G8=0O  A  >A=>2=KE  0@8D<5B8G5A:8E  >?5@0F89. < / T e x t > < B o o k M a r k E n t r y N a m e > x l C r e a t e F o r m u l a s _ O n e _ m o v i e _ V F 1 0 1 9 1 3 4 2 7 40==><:C@A53 2 9 6 7 < / B o o k M a r k E n t r y N a m e > < B o o k M a r k E x i t N a m e > x l C r e a t e F o r m u l a s _ O n e _ m o v i e _ V F 1 0 1 9 1 3 4 2 7 40==><:C@A54 2 3 3 3 < / B o o k M a r k E x i t N a m e > < B o o k M a r k E n t r y P o s i t i o n > 3 2 9 6 7 < / B o o k M a r k E n t r y P o s i t i o n > < B o o k M a r k E x i t P o s i t i o n > 4 2 3 3 3 < / B o o k M a r k E x i t P o s i t i o n > < / C a p t i o n I t e m > < C a p t i o n I t e m > < I n t e r n a l I d > b e f 9 3 c 1 2 - 0 5 0 d - 4 8 d d - 8 7 8 c - e 6 2 d 6 d 6 1 6 8 a d < / I n t e r n a l I d > < N a m e > x l C r e a t e F o r m u l a s _ O n e _ m o v i e _ V F 1 0 1 9 1 3 4 2 7 A;82A;54CNI894 2 4 3 3 4 6 4 3 3 < / N a m e > < T e x t > A;8  2  A;54CNI89  @07  ?@8  @01>B5  2  E x c e l   20<  =C6=>  1C45B  ?>;CG8BL< / T e x t > < B o o k M a r k E n t r y N a m e > x l C r e a t e F o r m u l a s _ O n e _ m o v i e _ V F 1 0 1 9 1 3 4 2 7 A;82A;54CNI894 2 4 3 3 < / B o o k M a r k E n t r y N a m e > < B o o k M a r k E x i t N a m e > x l C r e a t e F o r m u l a s _ O n e _ m o v i e _ V F 1 0 1 9 1 3 4 2 7 A;82A;54CNI894 6 4 3 3 < / B o o k M a r k E x i t N a m e > < B o o k M a r k E n t r y P o s i t i o n > 4 2 4 3 3 < / B o o k M a r k E n t r y P o s i t i o n > < B o o k M a r k E x i t P o s i t i o n > 4 6 4 3 3 < / B o o k M a r k E x i t P o s i t i o n > < / C a p t i o n I t e m > < C a p t i o n I t e m > < I n t e r n a l I d > c 2 f f c 9 c 9 - 4 0 c 6 - 4 5 4 d - 8 3 5 6 - c c 5 e c 3 b 6 e 5 9 3 < / I n t e r n a l I d > < N a m e > x l C r e a t e F o r m u l a s _ O n e _ m o v i e _ V F 1 0 1 9 1 3 4 2 7 G8A;>, =5=C6=>4 6 5 3 3 5 2 2 3 3 < / N a m e > < T e x t > G8A;>,   =5  =C6=>  BO=CBLAO  70  :0;L:C;OB>@><  8;8  :0@0=40H><  A  1C<03>9. < / T e x t > < B o o k M a r k E n t r y N a m e > x l C r e a t e F o r m u l a s _ O n e _ m o v i e _ V F 1 0 1 9 1 3 4 2 7 G8A;>, =5=C6=>4 6 5 3 3 < / B o o k M a r k E n t r y N a m e > < B o o k M a r k E x i t N a m e > x l C r e a t e F o r m u l a s _ O n e _ m o v i e _ V F 1 0 1 9 1 3 4 2 7 G8A;>, =5=C6=>5 2 2 3 3 < / B o o k M a r k E x i t N a m e > < B o o k M a r k E n t r y P o s i t i o n > 4 6 5 3 3 < / B o o k M a r k E n t r y P o s i t i o n > < B o o k M a r k E x i t P o s i t i o n > 5 2 2 3 3 < / B o o k M a r k E x i t P o s i t i o n > < / C a p t i o n I t e m > < C a p t i o n I t e m > < I n t e r n a l I d > 2 c 0 5 2 4 3 3 - 1 0 b 0 - 4 3 3 0 - a 7 6 3 - d a 9 a 0 3 b 0 6 6 7 8 < / I n t e r n a l I d > < N a m e > x l C r e a t e F o r m u l a s _ O n e _ m o v i e _ V F 1 0 1 9 1 3 4 2 7 A?>;L7C9B5E x c e l ! 5 2 3 3 3 5 5 2 0 0 < / N a m e > < T e x t > A?>;L7C9B5  E x c e l ! < / T e x t > < B o o k M a r k E n t r y N a m e > x l C r e a t e F o r m u l a s _ O n e _ m o v i e _ V F 1 0 1 9 1 3 4 2 7 A?>;L7C9B5E x c e l ! 5 2 3 3 3 < / B o o k M a r k E n t r y N a m e > < B o o k M a r k E x i t N a m e > x l C r e a t e F o r m u l a s _ O n e _ m o v i e _ V F 1 0 1 9 1 3 4 2 7 A?>;L7C9B5E x c e l ! 5 5 2 0 0 < / B o o k M a r k E x i t N a m e > < B o o k M a r k E n t r y P o s i t i o n > 5 2 3 3 3 < / B o o k M a r k E n t r y P o s i t i o n > < B o o k M a r k E x i t P o s i t i o n > 5 5 2 0 0 < / B o o k M a r k E x i t P o s i t i o n > < / C a p t i o n I t e m > < C a p t i o n I t e m > < I n t e r n a l I d > 8 4 8 5 e e 7 e - 8 0 1 e - 4 2 4 8 - a 4 4 6 - 1 b 3 a 8 a 4 d 0 5 e 6 < / I n t e r n a l I d > < N a m e > x l C r e a t e F o r m u l a s _ O n e _ m o v i e _ V F 1 0 1 9 1 3 4 2 7 ;O2K?>;=5=8O@0AG5B>25 5 3 0 0 6 0 1 3 3 < / N a m e > < T e x t > ;O  2K?>;=5=8O  @0AG5B>2  2  E x c e l   A>740NBAO  ?@>ABK5  D>@<C;K. < / T e x t > < B o o k M a r k E n t r y N a m e > x l C r e a t e F o r m u l a s _ O n e _ m o v i e _ V F 1 0 1 9 1 3 4 2 7 ;O2K?>;=5=8O@0AG5B>25 5 3 0 0 < / B o o k M a r k E n t r y N a m e > < B o o k M a r k E x i t N a m e > x l C r e a t e F o r m u l a s _ O n e _ m o v i e _ V F 1 0 1 9 1 3 4 2 7 ;O2K?>;=5=8O@0AG5B>26 0 1 3 3 < / B o o k M a r k E x i t N a m e > < B o o k M a r k E n t r y P o s i t i o n > 5 5 3 0 0 < / B o o k M a r k E n t r y P o s i t i o n > < B o o k M a r k E x i t P o s i t i o n > 6 0 1 3 3 < / B o o k M a r k E x i t P o s i t i o n > < / C a p t i o n I t e m > < C a p t i o n I t e m > < I n t e r n a l I d > 1 3 7 e b e 6 9 - 7 0 1 f - 4 1 3 1 - 9 4 4 1 - 4 2 e b 3 9 1 2 b 2 6 b < / I n t e r n a l I d > < N a m e > x l C r e a t e F o r m u l a s _ O n e _ m o v i e _ V F 1 0 1 9 1 3 4 2 7 0640OD>@<C;0=0G8=05BAO6 0 2 3 3 6 6 0 6 7 < / N a m e > < T e x t > 0640O  D>@<C;0  =0G8=05BAO  A>  7=0:0  @025=AB20,   0  4;O  2K?>;=5=8O  >A=>2=KE< / T e x t > < B o o k M a r k E n t r y N a m e > x l C r e a t e F o r m u l a s _ O n e _ m o v i e _ V F 1 0 1 9 1 3 4 2 7 0640OD>@<C;0=0G8=05BAO6 0 2 3 3 < / B o o k M a r k E n t r y N a m e > < B o o k M a r k E x i t N a m e > x l C r e a t e F o r m u l a s _ O n e _ m o v i e _ V F 1 0 1 9 1 3 4 2 7 0640OD>@<C;0=0G8=05BAO6 6 0 6 7 < / B o o k M a r k E x i t N a m e > < B o o k M a r k E n t r y P o s i t i o n > 6 0 2 3 3 < / B o o k M a r k E n t r y P o s i t i o n > < B o o k M a r k E x i t P o s i t i o n > 6 6 0 6 7 < / B o o k M a r k E x i t P o s i t i o n > < / C a p t i o n I t e m > < C a p t i o n I t e m > < I n t e r n a l I d > 1 b 5 b 9 3 e c - b c 3 4 - 4 d f e - 9 a d f - 0 7 d 5 7 1 b 0 9 d a 9 < / I n t e r n a l I d > < N a m e > x l C r e a t e F o r m u l a s _ O n e _ m o v i e _ V F 1 0 1 9 1 3 4 2 7 0@8D<5B8G5A:8E>?5@0F898A?>;L7CNBAO6 6 1 6 7 7 1 5 0 0 < / N a m e > < T e x t > 0@8D<5B8G5A:8E  >?5@0F89  8A?>;L7CNBAO  A>>B25BAB2CNI85  >?5@0B>@K. < / T e x t > < B o o k M a r k E n t r y N a m e > x l C r e a t e F o r m u l a s _ O n e _ m o v i e _ V F 1 0 1 9 1 3 4 2 7 0@8D<5B8G5A:8E>?5@0F898A?>;L7CNBAO6 6 1 6 7 < / B o o k M a r k E n t r y N a m e > < B o o k M a r k E x i t N a m e > x l C r e a t e F o r m u l a s _ O n e _ m o v i e _ V F 1 0 1 9 1 3 4 2 7 0@8D<5B8G5A:8E>?5@0F898A?>;L7CNBAO7 1 5 0 0 < / B o o k M a r k E x i t N a m e > < B o o k M a r k E n t r y P o s i t i o n > 6 6 1 6 7 < / B o o k M a r k E n t r y P o s i t i o n > < B o o k M a r k E x i t P o s i t i o n > 7 1 5 0 0 < / B o o k M a r k E x i t P o s i t i o n > < / C a p t i o n I t e m > < C a p t i o n I t e m > < I n t e r n a l I d > 8 2 7 3 7 d c b - 3 6 b 0 - 4 e 3 2 - 8 3 4 1 - 7 a 0 3 3 9 1 0 2 b e 0 < / I n t e r n a l I d > < N a m e > x l C r e a t e F o r m u l a s _ O n e _ m o v i e _ V F 1 0 1 9 1 3 4 2 7 =0:" ?;NA" >1>7=0G05B7 1 6 0 0 8 5 3 6 7 < / N a m e > < T e x t > =0:  " ?;NA"   >1>7=0G05B  A;>65=85,   7=0:  " <8=CA"      2KG8B0=85,   72574>G:0     C<=>65=85,   0  :>A0O  G5@B0     45;5=85. < / T e x t > < B o o k M a r k E n t r y N a m e > x l C r e a t e F o r m u l a s _ O n e _ m o v i e _ V F 1 0 1 9 1 3 4 2 7 =0:" ?;NA" >1>7=0G05B7 1 6 0 0 < / B o o k M a r k E n t r y N a m e > < B o o k M a r k E x i t N a m e > x l C r e a t e F o r m u l a s _ O n e _ m o v i e _ V F 1 0 1 9 1 3 4 2 7 =0:" ?;NA" >1>7=0G05B8 5 3 6 7 < / B o o k M a r k E x i t N a m e > < B o o k M a r k E n t r y P o s i t i o n > 7 1 6 0 0 < / B o o k M a r k E n t r y P o s i t i o n > < B o o k M a r k E x i t P o s i t i o n > 8 5 3 6 7 < / B o o k M a r k E x i t P o s i t i o n > < / C a p t i o n I t e m > < C a p t i o n I t e m > < I n t e r n a l I d > 0 c 6 b 4 9 7 4 - 3 2 9 8 - 4 0 4 e - 9 0 1 9 - 9 3 4 a b 7 9 a 1 8 f d < / I n t e r n a l I d > < N a m e > x l C r e a t e F o r m u l a s _ O n e _ m o v i e _ V F 1 0 1 9 1 3 4 2 7 !59G0AO2A58 5 4 6 7 9 5 8 0 0 < / N a m e > < T e x t > !59G0A  O  2A5  ?>:06C.   K45;8<  OG59:C  A 1 .   2545<  7=0:  @025=AB20  8  =0945<  AC<<C  42CE  G8A5;,   < / T e x t > < B o o k M a r k E n t r y N a m e > x l C r e a t e F o r m u l a s _ O n e _ m o v i e _ V F 1 0 1 9 1 3 4 2 7 !59G0AO2A58 5 4 6 7 < / B o o k M a r k E n t r y N a m e > < B o o k M a r k E x i t N a m e > x l C r e a t e F o r m u l a s _ O n e _ m o v i e _ V F 1 0 1 9 1 3 4 2 7 !59G0AO2A59 5 8 0 0 < / B o o k M a r k E x i t N a m e > < B o o k M a r k E n t r y P o s i t i o n > 8 5 4 6 7 < / B o o k M a r k E n t r y P o s i t i o n > < B o o k M a r k E x i t P o s i t i o n > 9 5 8 0 0 < / B o o k M a r k E x i t P o s i t i o n > < / C a p t i o n I t e m > < C a p t i o n I t e m > < I n t e r n a l I d > c 4 9 6 9 4 e 2 - 5 4 3 f - 4 f b 8 - b f e 7 - 9 1 9 2 9 8 2 7 4 f b 4 < / I n t e r n a l I d > < N a m e > x l C r e a t e F o r m u l a s _ O n e _ m o v i e _ V F 1 0 1 9 1 3 4 2 7 " 9 3 + 1 4 " , 70B5<=06<5<9 5 9 0 0 1 0 7 1 0 0 < / N a m e > < T e x t > " 9 3 + 1 4 " ,   70B5<  =06<5<  :;028HC    8  ?>;CG8<  @57C;LB0B     1 0 7 . < / T e x t > < B o o k M a r k E n t r y N a m e > x l C r e a t e F o r m u l a s _ O n e _ m o v i e _ V F 1 0 1 9 1 3 4 2 7 " 9 3 + 1 4 " , 70B5<=06<5<9 5 9 0 0 < / B o o k M a r k E n t r y N a m e > < B o o k M a r k E x i t N a m e > x l C r e a t e F o r m u l a s _ O n e _ m o v i e _ V F 1 0 1 9 1 3 4 2 7 " 9 3 + 1 4 " , 70B5<=06<5<1 0 7 1 0 0 < / B o o k M a r k E x i t N a m e > < B o o k M a r k E n t r y P o s i t i o n > 9 5 9 0 0 < / B o o k M a r k E n t r y P o s i t i o n > < B o o k M a r k E x i t P o s i t i o n > 1 0 7 1 0 0 < / B o o k M a r k E x i t P o s i t i o n > < / C a p t i o n I t e m > < C a p t i o n I t e m > < I n t e r n a l I d > 4 0 e f 6 c 7 7 - 3 4 e 2 - 4 d e 3 - 9 a 3 c - 1 c 3 c 3 a 0 a 9 9 5 b < / I n t e r n a l I d > < N a m e > x l C r e a t e F o r m u l a s _ O n e _ m o v i e _ V F 1 0 1 9 1 3 4 2 7 0945<@07=>ABL42CE1 0 7 2 0 0 1 2 1 5 3 3 < / N a m e > < T e x t > 0945<  @07=>ABL  42CE  G8A5;,   " = 9 3 - 1 4 " ,   =06<5<  :;028HC    8  ?>;CG8<  @57C;LB0B     7 9 . < / T e x t > < B o o k M a r k E n t r y N a m e > x l C r e a t e F o r m u l a s _ O n e _ m o v i e _ V F 1 0 1 9 1 3 4 2 7 0945<@07=>ABL42CE1 0 7 2 0 0 < / B o o k M a r k E n t r y N a m e > < B o o k M a r k E x i t N a m e > x l C r e a t e F o r m u l a s _ O n e _ m o v i e _ V F 1 0 1 9 1 3 4 2 7 0945<@07=>ABL42CE1 2 1 5 3 3 < / B o o k M a r k E x i t N a m e > < B o o k M a r k E n t r y P o s i t i o n > 1 0 7 2 0 0 < / B o o k M a r k E n t r y P o s i t i o n > < B o o k M a r k E x i t P o s i t i o n > 1 2 1 5 3 3 < / B o o k M a r k E x i t P o s i t i o n > < / C a p t i o n I t e m > < C a p t i o n I t e m > < I n t e r n a l I d > 6 0 c 6 1 b 5 6 - a d 4 f - 4 7 e b - b 1 4 d - e b b 2 6 2 6 1 4 6 5 6 < / I n t e r n a l I d > < N a m e > x l C r e a t e F o r m u l a s _ O n e _ m o v i e _ V F 1 0 1 9 1 3 4 2 7 0945<?@>872545=85, " = 9 3 * 1 4 " , 1 2 1 6 3 3 1 3 3 4 6 7 < / N a m e > < T e x t > 0945<  ?@>872545=85,   " = 9 3 * 1 4 " ,   =06<5<  :;028HC    8  ?>;CG8<  1 3 0 2 . < / T e x t > < B o o k M a r k E n t r y N a m e > x l C r e a t e F o r m u l a s _ O n e _ m o v i e _ V F 1 0 1 9 1 3 4 2 7 0945<?@>872545=85, " = 9 3 * 1 4 " , 1 2 1 6 3 3 < / B o o k M a r k E n t r y N a m e > < B o o k M a r k E x i t N a m e > x l C r e a t e F o r m u l a s _ O n e _ m o v i e _ V F 1 0 1 9 1 3 4 2 7 0945<?@>872545=85, " = 9 3 * 1 4 " , 1 3 3 4 6 7 < / B o o k M a r k E x i t N a m e > < B o o k M a r k E n t r y P o s i t i o n > 1 2 1 6 3 3 < / B o o k M a r k E n t r y P o s i t i o n > < B o o k M a r k E x i t P o s i t i o n > 1 3 3 4 6 7 < / B o o k M a r k E x i t P o s i t i o n > < / C a p t i o n I t e m > < C a p t i o n I t e m > < I n t e r n a l I d > a 9 f 1 8 1 b 7 - e 8 3 9 - 4 f a 3 - 9 c 8 6 - 9 1 5 f e 0 7 5 9 9 5 0 < / I n t e r n a l I d > < N a m e > x l C r e a t e F o r m u l a s _ O n e _ m o v i e _ V F 1 0 1 9 1 3 4 2 7 , =0:>=5F, =0945<1 3 3 5 6 7 1 5 0 7 0 0 < / N a m e > < T e x t > ,   =0:>=5F,   =0945<  G0AB=>5,   " = 9 3 / 1 4 " ,   =06<5<  :;028HC    8  ?>;CG8<  @57C;LB0B,   @02=K9  6 , 6 4 2 8 5 7 . < / T e x t > < B o o k M a r k E n t r y N a m e > x l C r e a t e F o r m u l a s _ O n e _ m o v i e _ V F 1 0 1 9 1 3 4 2 7 , =0:>=5F, =0945<1 3 3 5 6 7 < / B o o k M a r k E n t r y N a m e > < B o o k M a r k E x i t N a m e > x l C r e a t e F o r m u l a s _ O n e _ m o v i e _ V F 1 0 1 9 1 3 4 2 7 , =0:>=5F, =0945<1 5 0 7 0 0 < / B o o k M a r k E x i t N a m e > < B o o k M a r k E n t r y P o s i t i o n > 1 3 3 5 6 7 < / B o o k M a r k E n t r y P o s i t i o n > < B o o k M a r k E x i t P o s i t i o n > 1 5 0 7 0 0 < / B o o k M a r k E x i t P o s i t i o n > < / C a p t i o n I t e m > < C a p t i o n I t e m > < I n t e r n a l I d > a a 2 e a 3 0 2 - a d 5 7 - 4 4 6 7 - 8 2 e 1 - 7 4 a 9 8 a 8 3 7 1 a d < / I n t e r n a l I d > < N a m e > x l C r e a t e F o r m u l a s _ O n e _ m o v i e _ V F 1 0 1 9 1 3 4 2 7 @>1=0OG0ABLG8A;01 5 0 8 0 0 1 5 5 2 0 0 < / N a m e > < T e x t > @>1=0O  G0ABL  G8A;0  A>45@68B  4>2>;L=>  <=>3>  F8D@,   8  MB>< / T e x t > < B o o k M a r k E n t r y N a m e > x l C r e a t e F o r m u l a s _ O n e _ m o v i e _ V F 1 0 1 9 1 3 4 2 7 @>1=0OG0ABLG8A;01 5 0 8 0 0 < / B o o k M a r k E n t r y N a m e > < B o o k M a r k E x i t N a m e > x l C r e a t e F o r m u l a s _ O n e _ m o v i e _ V F 1 0 1 9 1 3 4 2 7 @>1=0OG0ABLG8A;01 5 5 2 0 0 < / B o o k M a r k E x i t N a m e > < B o o k M a r k E n t r y P o s i t i o n > 1 5 0 8 0 0 < / B o o k M a r k E n t r y P o s i t i o n > < B o o k M a r k E x i t P o s i t i o n > 1 5 5 2 0 0 < / B o o k M a r k E x i t P o s i t i o n > < / C a p t i o n I t e m > < C a p t i o n I t e m > < I n t e r n a l I d > b 8 7 e 3 4 1 c - 5 2 0 e - 4 4 5 6 - b 9 d 4 - 7 d e 9 8 d e 7 c f c 8 < / I n t e r n a l I d > < N a m e > x l C r e a t e F o r m u l a s _ O n e _ m o v i e _ V F 1 0 1 9 1 3 4 2 7 ?@028;L=>, =>?@81 5 5 3 0 0 1 6 2 5 0 0 < / N a m e > < T e x t > ?@028;L=>,   =>  ?@8  =5>1E>48<>AB8  :>;8G5AB2>  45AOB8G=KE  @07@O4>2  <>6=>  87<5=8BL. < / T e x t > < B o o k M a r k E n t r y N a m e > x l C r e a t e F o r m u l a s _ O n e _ m o v i e _ V F 1 0 1 9 1 3 4 2 7 ?@028;L=>, =>?@81 5 5 3 0 0 < / B o o k M a r k E n t r y N a m e > < B o o k M a r k E x i t N a m e > x l C r e a t e F o r m u l a s _ O n e _ m o v i e _ V F 1 0 1 9 1 3 4 2 7 ?@028;L=>, =>?@81 6 2 5 0 0 < / B o o k M a r k E x i t N a m e > < B o o k M a r k E n t r y P o s i t i o n > 1 5 5 3 0 0 < / B o o k M a r k E n t r y P o s i t i o n > < B o o k M a r k E x i t P o s i t i o n > 1 6 2 5 0 0 < / B o o k M a r k E x i t P o s i t i o n > < / C a p t i o n I t e m > < C a p t i o n I t e m > < I n t e r n a l I d > a c 6 f 9 6 f 0 - b b 6 a - 4 a d 5 - 8 d 7 9 - 2 0 e b 8 f 9 5 3 0 6 b < / I n t e r n a l I d > < N a m e > x l C r e a t e F o r m u l a s _ O n e _ m o v i e _ V F 1 0 1 9 1 3 4 2 7 K45;8<OG59:C81 6 2 6 0 0 1 7 1 7 3 3 < / N a m e > < T e x t > K45;8<  OG59:C  8  ?5@5<5AB8<  C:070B5;L  2  3@C??C  " '8A;>" ,   BC40,   345  @0A?>;>65=K  MB8  425  :=>?:8. < / T e x t > < B o o k M a r k E n t r y N a m e > x l C r e a t e F o r m u l a s _ O n e _ m o v i e _ V F 1 0 1 9 1 3 4 2 7 K45;8<OG59:C81 6 2 6 0 0 < / B o o k M a r k E n t r y N a m e > < B o o k M a r k E x i t N a m e > x l C r e a t e F o r m u l a s _ O n e _ m o v i e _ V F 1 0 1 9 1 3 4 2 7 K45;8<OG59:C81 7 1 7 3 3 < / B o o k M a r k E x i t N a m e > < B o o k M a r k E n t r y P o s i t i o n > 1 6 2 6 0 0 < / B o o k M a r k E n t r y P o s i t i o n > < B o o k M a r k E x i t P o s i t i o n > 1 7 1 7 3 3 < / B o o k M a r k E x i t P o s i t i o n > < / C a p t i o n I t e m > < C a p t i o n I t e m > < I n t e r n a l I d > 8 c f e 3 5 1 c - f 9 2 0 - 4 9 a b - 8 5 1 5 - 2 2 c 6 d 2 b 4 e 5 2 c < / I n t e r n a l I d > < N a m e > x l C r e a t e F o r m u l a s _ O n e _ m o v i e _ V F 1 0 1 9 1 3 4 2 7 !?><>ILN?5@2>91 7 1 8 3 3 1 7 9 9 3 3 < / N a m e > < T e x t > !  ?><>ILN  ?5@2>9  <>6=>  C25;8G8BL  :>;8G5AB2>  45AOB8G=KE  @07@O4>2,   0  A  ?><>ILN  2B>@>9,   :>B>@>9  <K  8  2>A?>;L7C5<AO,      < / T e x t > < B o o k M a r k E n t r y N a m e > x l C r e a t e F o r m u l a s _ O n e _ m o v i e _ V F 1 0 1 9 1 3 4 2 7 !?><>ILN?5@2>91 7 1 8 3 3 < / B o o k M a r k E n t r y N a m e > < B o o k M a r k E x i t N a m e > x l C r e a t e F o r m u l a s _ O n e _ m o v i e _ V F 1 0 1 9 1 3 4 2 7 !?><>ILN?5@2>91 7 9 9 3 3 < / B o o k M a r k E x i t N a m e > < B o o k M a r k E n t r y P o s i t i o n > 1 7 1 8 3 3 < / B o o k M a r k E n t r y P o s i t i o n > < B o o k M a r k E x i t P o s i t i o n > 1 7 9 9 3 3 < / B o o k M a r k E x i t P o s i t i o n > < / C a p t i o n I t e m > < C a p t i o n I t e m > < I n t e r n a l I d > 0 e 1 c a c 9 8 - a f a e - 4 2 3 9 - 9 a 2 4 - 9 4 c f d 0 3 9 1 4 5 1 < / I n t e r n a l I d > < N a m e > x l C r e a t e F o r m u l a s _ O n e _ m o v i e _ V F 1 0 1 9 1 3 4 2 7 C<5=LH8BL8E:>;8G5AB2>. 1 8 0 0 3 3 1 8 2 4 0 0 < / N a m e > < T e x t > C<5=LH8BL  8E  :>;8G5AB2>. < / T e x t > < B o o k M a r k E n t r y N a m e > x l C r e a t e F o r m u l a s _ O n e _ m o v i e _ V F 1 0 1 9 1 3 4 2 7 C<5=LH8BL8E:>;8G5AB2>. 1 8 0 0 3 3 < / B o o k M a r k E n t r y N a m e > < B o o k M a r k E x i t N a m e > x l C r e a t e F o r m u l a s _ O n e _ m o v i e _ V F 1 0 1 9 1 3 4 2 7 C<5=LH8BL8E:>;8G5AB2>. 1 8 2 4 0 0 < / B o o k M a r k E x i t N a m e > < B o o k M a r k E n t r y P o s i t i o n > 1 8 0 0 3 3 < / B o o k M a r k E n t r y P o s i t i o n > < B o o k M a r k E x i t P o s i t i o n > 1 8 2 4 0 0 < / B o o k M a r k E x i t P o s i t i o n > < / C a p t i o n I t e m > < C a p t i o n I t e m > < I n t e r n a l I d > d 5 7 5 c e 9 7 - f a 6 a - 4 1 c 4 - 8 b 6 a - 4 d e 4 e 7 c 5 2 2 f a < / I n t e r n a l I d > < N a m e > x l C r e a t e F o r m u l a s _ O n e _ m o v i e _ V F 1 0 1 9 1 3 4 2 7 01;N40O70OG59:>91 8 2 5 0 0 1 9 1 9 3 3 < / N a m e > < T e x t > 01;N40O  70  OG59:>9  A 4 ,   =06<5<  :=>?:C  >48=  @07  8  ?>;CG8<  =0  >48=  @07@O4  <5=LH5. < / T e x t > < B o o k M a r k E n t r y N a m e > x l C r e a t e F o r m u l a s _ O n e _ m o v i e _ V F 1 0 1 9 1 3 4 2 7 01;N40O70OG59:>91 8 2 5 0 0 < / B o o k M a r k E n t r y N a m e > < B o o k M a r k E x i t N a m e > x l C r e a t e F o r m u l a s _ O n e _ m o v i e _ V F 1 0 1 9 1 3 4 2 7 01;N40O70OG59:>91 9 1 9 3 3 < / B o o k M a r k E x i t N a m e > < B o o k M a r k E n t r y P o s i t i o n > 1 8 2 5 0 0 < / B o o k M a r k E n t r y P o s i t i o n > < B o o k M a r k E x i t P o s i t i o n > 1 9 1 9 3 3 < / B o o k M a r k E x i t P o s i t i o n > < / C a p t i o n I t e m > < C a p t i o n I t e m > < I n t e r n a l I d > d f f b 3 c 0 6 - b 7 5 f - 4 4 e 4 - 9 5 3 a - 4 7 d 2 5 e 3 7 5 6 0 5 < / I n t e r n a l I d > < N a m e > x l C r e a t e F o r m u l a s _ O n e _ m o v i e _ V F 1 0 1 9 1 3 4 2 7 06<5<555I51 9 2 0 3 3 2 0 4 0 3 3 < / N a m e > < T e x t > 06<5<  55  5I5  @07,   70B5<  5I5  @07  8  5I5  @07  8  >AB0=>28<AO  =0  7=0G5=88  6 , 6 4 . < / T e x t > < B o o k M a r k E n t r y N a m e > x l C r e a t e F o r m u l a s _ O n e _ m o v i e _ V F 1 0 1 9 1 3 4 2 7 06<5<555I51 9 2 0 3 3 < / B o o k M a r k E n t r y N a m e > < B o o k M a r k E x i t N a m e > x l C r e a t e F o r m u l a s _ O n e _ m o v i e _ V F 1 0 1 9 1 3 4 2 7 06<5<555I52 0 4 0 3 3 < / B o o k M a r k E x i t N a m e > < B o o k M a r k E n t r y P o s i t i o n > 1 9 2 0 3 3 < / B o o k M a r k E n t r y P o s i t i o n > < B o o k M a r k E x i t P o s i t i o n > 2 0 4 0 3 3 < / B o o k M a r k E x i t P o s i t i o n > < / C a p t i o n I t e m > < C a p t i o n I t e m > < I n t e r n a l I d > 4 1 9 c a c f e - a a c 9 - 4 5 4 7 - 9 e 9 a - e 4 4 0 e c 4 9 9 5 6 2 < / I n t e r n a l I d > < N a m e > x l C r e a t e F o r m u l a s _ O n e _ m o v i e _ V F 1 0 1 9 1 3 4 2 7 AB0B8, GB>1KC7=0BL, 2 0 4 1 3 3 2 1 4 2 0 0 < / N a m e > < T e x t > AB0B8,   GB>1K  C7=0BL,   GB>  A>45@68B  OG59:0     D>@<C;C  8;8  G8A;>,      =C6=>  ?@>AB>  2K45;8BL  55,   2>B  B0:,   < / T e x t > < B o o k M a r k E n t r y N a m e > x l C r e a t e F o r m u l a s _ O n e _ m o v i e _ V F 1 0 1 9 1 3 4 2 7 AB0B8, GB>1KC7=0BL, 2 0 4 1 3 3 < / B o o k M a r k E n t r y N a m e > < B o o k M a r k E x i t N a m e > x l C r e a t e F o r m u l a s _ O n e _ m o v i e _ V F 1 0 1 9 1 3 4 2 7 AB0B8, GB>1KC7=0BL, 2 1 4 2 0 0 < / B o o k M a r k E x i t N a m e > < B o o k M a r k E n t r y P o s i t i o n > 2 0 4 1 3 3 < / B o o k M a r k E n t r y P o s i t i o n > < B o o k M a r k E x i t P o s i t i o n > 2 1 4 2 0 0 < / B o o k M a r k E x i t P o s i t i o n > < / C a p t i o n I t e m > < C a p t i o n I t e m > < I n t e r n a l I d > 4 7 e f 8 9 7 8 - d 1 7 f - 4 2 6 4 - b 6 e 2 - 4 a 6 5 0 e a 0 4 f c 3 < / I n t e r n a l I d > < N a m e > x l C r e a t e F o r m u l a s _ O n e _ m o v i e _ V F 1 0 1 9 1 3 4 2 7 8?>A<>B@5BL=02 1 4 3 0 0 2 2 7 2 6 7 < / N a m e > < T e x t > 8  ?>A<>B@5BL  =0  @0A?>;>65==CN  =04  M;5:B@>==>9  B01;8F59  AB@>:C  D>@<C;.   >B  =0H0  D>@<C;0     " = 9 3 + 1 4 " . < / T e x t > < B o o k M a r k E n t r y N a m e > x l C r e a t e F o r m u l a s _ O n e _ m o v i e _ V F 1 0 1 9 1 3 4 2 7 8?>A<>B@5BL=02 1 4 3 0 0 < / B o o k M a r k E n t r y N a m e > < B o o k M a r k E x i t N a m e > x l C r e a t e F o r m u l a s _ O n e _ m o v i e _ V F 1 0 1 9 1 3 4 2 7 8?>A<>B@5BL=02 2 7 2 6 7 < / B o o k M a r k E x i t N a m e > < B o o k M a r k E n t r y P o s i t i o n > 2 1 4 3 0 0 < / B o o k M a r k E n t r y P o s i t i o n > < B o o k M a r k E x i t P o s i t i o n > 2 2 7 2 6 7 < / B o o k M a r k E x i t P o s i t i o n > < / C a p t i o n I t e m > < C a p t i o n I t e m > < I n t e r n a l I d > 4 8 b 3 e 0 3 9 - 3 1 7 3 - 4 b b e - b 3 f 8 - 8 9 9 f 3 1 4 8 4 c 9 5 < / I n t e r n a l I d > < N a m e > x l C r e a t e F o r m u l a s _ O n e _ m o v i e _ V F 1 0 1 9 1 3 4 2 7 >43>B>28<;8AB:2 2 7 3 6 7 2 3 5 6 6 7 < / N a m e > < T e x t > >43>B>28<  ;8AB  :  A;54CNI5<C  @0745;C  8  C40;8<  MB8  G8A;0,   GB>1K  >=8  =5  >B2;5:0;8  2=8<0=85.   < / T e x t > < B o o k M a r k E n t r y N a m e > x l C r e a t e F o r m u l a s _ O n e _ m o v i e _ V F 1 0 1 9 1 3 4 2 7 >43>B>28<;8AB:2 2 7 3 6 7 < / B o o k M a r k E n t r y N a m e > < B o o k M a r k E x i t N a m e > x l C r e a t e F o r m u l a s _ O n e _ m o v i e _ V F 1 0 1 9 1 3 4 2 7 >43>B>28<;8AB:2 3 5 6 6 7 < / B o o k M a r k E x i t N a m e > < B o o k M a r k E n t r y P o s i t i o n > 2 2 7 3 6 7 < / B o o k M a r k E n t r y P o s i t i o n > < B o o k M a r k E x i t P o s i t i o n > 2 3 5 6 6 7 < / B o o k M a r k E x i t P o s i t i o n > < / C a p t i o n I t e m > < C a p t i o n I t e m > < I n t e r n a l I d > e a f 6 4 0 5 a - 3 f 3 0 - 4 d d 4 - 9 e c 3 - 5 9 6 1 f f 5 9 d e 9 d < / I n t e r n a l I d > < N a m e > x l C r e a t e F o r m u l a s _ O n e _ m o v i e _ V F 1 0 1 9 1 3 4 2 7 0;LH5O?>:06C, 2 3 5 7 6 7 2 4 2 3 6 7 < / N a m e > < T e x t > 0;LH5  O  ?>:06C,   :0:  8A?>;L7>20BL  =5A:>;L:>  0@8D<5B8G5A:8E  >?5@0B>@>2  2  >4=>9  D>@<C;5. < / T e x t > < B o o k M a r k E n t r y N a m e > x l C r e a t e F o r m u l a s _ O n e _ m o v i e _ V F 1 0 1 9 1 3 4 2 7 0;LH5O?>:06C, 2 3 5 7 6 7 < / B o o k M a r k E n t r y N a m e > < B o o k M a r k E x i t N a m e > x l C r e a t e F o r m u l a s _ O n e _ m o v i e _ V F 1 0 1 9 1 3 4 2 7 0;LH5O?>:06C, 2 4 2 3 6 7 < / B o o k M a r k E x i t N a m e > < B o o k M a r k E n t r y P o s i t i o n > 2 3 5 7 6 7 < / B o o k M a r k E n t r y P o s i t i o n > < B o o k M a r k E x i t P o s i t i o n > 2 4 2 3 6 7 < / B o o k M a r k E x i t P o s i t i o n > < / C a p t i o n I t e m > < C a p t i o n I t e m > < I n t e r n a l I d > 6 3 1 2 5 8 2 7 - 6 e 6 7 - 4 9 e 8 - a e e a - 4 9 1 c c d b e c 2 c 1 < / I n t e r n a l I d > < N a m e > x l C r e a t e F o r m u l a s _ O n e _ m o v i e _ V F 1 0 1 9 1 3 4 2 7 $>@<C;KA>4=8<2 4 6 6 3 3 2 5 2 1 3 3 < / N a m e > < T e x t > $>@<C;K  A  >4=8<  0@8D<5B8G5A:8<  >?5@0B>@><  =5  ?@54AB02;ONB  >A>1>9  A;>6=>AB8,   < / T e x t > < B o o k M a r k E n t r y N a m e > x l C r e a t e F o r m u l a s _ O n e _ m o v i e _ V F 1 0 1 9 1 3 4 2 7 $>@<C;KA>4=8<2 4 6 6 3 3 < / B o o k M a r k E n t r y N a m e > < B o o k M a r k E x i t N a m e > x l C r e a t e F o r m u l a s _ O n e _ m o v i e _ V F 1 0 1 9 1 3 4 2 7 $>@<C;KA>4=8<2 5 2 1 3 3 < / B o o k M a r k E x i t N a m e > < B o o k M a r k E n t r y P o s i t i o n > 2 4 6 6 3 3 < / B o o k M a r k E n t r y P o s i t i o n > < B o o k M a r k E x i t P o s i t i o n > 2 5 2 1 3 3 < / B o o k M a r k E x i t P o s i t i o n > < / C a p t i o n I t e m > < C a p t i o n I t e m > < I n t e r n a l I d > 2 7 4 c 6 6 e 6 - 6 5 d f - 4 d a c - 8 f 3 a - a 4 3 b 9 5 2 2 6 5 6 4 < / I n t e r n a l I d > < N a m e > x l C r e a t e F o r m u l a s _ O n e _ m o v i e _ V F 1 0 1 9 1 3 4 2 7 =>5A;8>?5@0B>@>22 5 2 2 3 3 2 5 7 4 3 3 < / N a m e > < T e x t > =>  5A;8  >?5@0B>@>2  =5A:>;L:>,   745AL  5ABL  =04  G5<  ?>4C<0BL. < / T e x t > < B o o k M a r k E n t r y N a m e > x l C r e a t e F o r m u l a s _ O n e _ m o v i e _ V F 1 0 1 9 1 3 4 2 7 =>5A;8>?5@0B>@>22 5 2 2 3 3 < / B o o k M a r k E n t r y N a m e > < B o o k M a r k E x i t N a m e > x l C r e a t e F o r m u l a s _ O n e _ m o v i e _ V F 1 0 1 9 1 3 4 2 7 =>5A;8>?5@0B>@>22 5 7 4 3 3 < / B o o k M a r k E x i t N a m e > < B o o k M a r k E n t r y P o s i t i o n > 2 5 2 2 3 3 < / B o o k M a r k E n t r y P o s i t i o n > < B o o k M a r k E x i t P o s i t i o n > 2 5 7 4 3 3 < / B o o k M a r k E x i t P o s i t i o n > < / C a p t i o n I t e m > < C a p t i o n I t e m > < I n t e r n a l I d > 1 f 6 2 7 3 6 9 - 2 e 0 f - 4 3 8 d - a 4 d 0 - c 0 f c 8 a 5 d 1 8 3 9 < / I n t e r n a l I d > < N a m e > x l C r e a t e F o r m u l a s _ O n e _ m o v i e _ V F 1 0 1 9 1 3 4 2 7 E x c e l 2K@065=8O2 5 7 5 3 3 2 6 9 4 3 3 < / N a m e > < T e x t >   E x c e l   2K@065=8O  2KG8A;ONBAO  =5  ?@>AB>  A;520  =0?@02>,   0  A  CG5B><  ?@028;,   >?@545;ONI8E  ?>@O4>:  8;8  ?@8>@8B5B  2K?>;=5=8O  >?5@0B>@>2. < / T e x t > < B o o k M a r k E n t r y N a m e > x l C r e a t e F o r m u l a s _ O n e _ m o v i e _ V F 1 0 1 9 1 3 4 2 7 E x c e l 2K@065=8O2 5 7 5 3 3 < / B o o k M a r k E n t r y N a m e > < B o o k M a r k E x i t N a m e > x l C r e a t e F o r m u l a s _ O n e _ m o v i e _ V F 1 0 1 9 1 3 4 2 7 E x c e l 2K@065=8O2 6 9 4 3 3 < / B o o k M a r k E x i t N a m e > < B o o k M a r k E n t r y P o s i t i o n > 2 5 7 5 3 3 < / B o o k M a r k E n t r y P o s i t i o n > < B o o k M a r k E x i t P o s i t i o n > 2 6 9 4 3 3 < / B o o k M a r k E x i t P o s i t i o n > < / C a p t i o n I t e m > < C a p t i o n I t e m > < I n t e r n a l I d > 2 4 2 d 0 9 a f - 4 7 1 e - 4 d 2 b - b 0 9 9 - c 7 c b 3 9 6 7 5 6 c 7 < / I n t e r n a l I d > < N a m e > x l C r e a t e F o r m u l a s _ O n e _ m o v i e _ V F 1 0 1 9 1 3 4 2 7 -B>B5652 6 9 5 3 3 2 7 6 7 6 7 < / N a m e > < T e x t > -B>  B5  65  ?@028;0,   :>B>@K5  <K  CG8;8  2  H:>;5,   :>340  87CG0;8  0@8D<5B8G5A:85  >?5@0F88. < / T e x t > < B o o k M a r k E n t r y N a m e > x l C r e a t e F o r m u l a s _ O n e _ m o v i e _ V F 1 0 1 9 1 3 4 2 7 -B>B5652 6 9 5 3 3 < / B o o k M a r k E n t r y N a m e > < B o o k M a r k E x i t N a m e > x l C r e a t e F o r m u l a s _ O n e _ m o v i e _ V F 1 0 1 9 1 3 4 2 7 -B>B5652 7 6 7 6 7 < / B o o k M a r k E x i t N a m e > < B o o k M a r k E n t r y P o s i t i o n > 2 6 9 5 3 3 < / B o o k M a r k E n t r y P o s i t i o n > < B o o k M a r k E x i t P o s i t i o n > 2 7 6 7 6 7 < / B o o k M a r k E x i t P o s i t i o n > < / C a p t i o n I t e m > < C a p t i o n I t e m > < I n t e r n a l I d > 5 d 3 b 9 1 8 3 - 8 3 4 d - 4 c e c - a 7 4 f - 6 c 0 c a 4 e 4 b 2 4 4 < / I n t e r n a l I d > < N a m e > x l C r e a t e F o r m u l a s _ O n e _ m o v i e _ V F 1 0 1 9 1 3 4 2 7 0?@8<5@, 5A;8=5>1E>48<>, 2 7 6 8 6 7 2 8 5 8 0 0 < / N a m e > < T e x t > 0?@8<5@,   5A;8  =5>1E>48<>,   GB>1K  ?@8;>65=85  E x c e l   A:;04K20;>  4 + 4   8  C<=>60;>  @57C;LB0B  =0  6 ,   < / T e x t > < B o o k M a r k E n t r y N a m e > x l C r e a t e F o r m u l a s _ O n e _ m o v i e _ V F 1 0 1 9 1 3 4 2 7 0?@8<5@, 5A;8=5>1E>48<>, 2 7 6 8 6 7 < / B o o k M a r k E n t r y N a m e > < B o o k M a r k E x i t N a m e > x l C r e a t e F o r m u l a s _ O n e _ m o v i e _ V F 1 0 1 9 1 3 4 2 7 0?@8<5@, 5A;8=5>1E>48<>, 2 8 5 8 0 0 < / B o o k M a r k E x i t N a m e > < B o o k M a r k E n t r y P o s i t i o n > 2 7 6 8 6 7 < / B o o k M a r k E n t r y P o s i t i o n > < B o o k M a r k E x i t P o s i t i o n > 2 8 5 8 0 0 < / B o o k M a r k E x i t P o s i t i o n > < / C a p t i o n I t e m > < C a p t i o n I t e m > < I n t e r n a l I d > 4 1 a 4 6 5 b 3 - 9 f d d - 4 9 c b - b e 9 8 - 9 4 2 f c b a 9 1 f 1 f < / I n t e r n a l I d > < N a m e > x l C r e a t e F o r m u l a s _ O n e _ m o v i e _ V F 1 0 1 9 1 3 4 2 7 :0:A;54C5B70?8A0BL2 8 5 9 0 0 2 8 9 0 6 7 < / N a m e > < T e x t > :0:  A;54C5B  70?8A0BL  D>@<C;C? < / T e x t > < B o o k M a r k E n t r y N a m e > x l C r e a t e F o r m u l a s _ O n e _ m o v i e _ V F 1 0 1 9 1 3 4 2 7 :0:A;54C5B70?8A0BL2 8 5 9 0 0 < / B o o k M a r k E n t r y N a m e > < B o o k M a r k E x i t N a m e > x l C r e a t e F o r m u l a s _ O n e _ m o v i e _ V F 1 0 1 9 1 3 4 2 7 :0:A;54C5B70?8A0BL2 8 9 0 6 7 < / B o o k M a r k E x i t N a m e > < B o o k M a r k E n t r y P o s i t i o n > 2 8 5 9 0 0 < / B o o k M a r k E n t r y P o s i t i o n > < B o o k M a r k E x i t P o s i t i o n > 2 8 9 0 6 7 < / B o o k M a r k E x i t P o s i t i o n > < / C a p t i o n I t e m > < C a p t i o n I t e m > < I n t e r n a l I d > 7 0 a 8 1 2 8 b - 3 8 c 7 - 4 f c 5 - 9 f 5 6 - e f e e 1 7 d 3 d 9 7 3 < / I n t e r n a l I d > < N a m e > x l C r e a t e F o r m u l a s _ O n e _ m o v i e _ V F 1 0 1 9 1 3 4 2 7 "0:, " = 4 + 4 * 6 " ? 2 8 9 1 6 7 2 9 5 2 6 7 < / N a m e > < T e x t > "0:,   " = 4 + 4 * 6 " ? < / T e x t > < B o o k M a r k E n t r y N a m e > x l C r e a t e F o r m u l a s _ O n e _ m o v i e _ V F 1 0 1 9 1 3 4 2 7 "0:, " = 4 + 4 * 6 " ? 2 8 9 1 6 7 < / B o o k M a r k E n t r y N a m e > < B o o k M a r k E x i t N a m e > x l C r e a t e F o r m u l a s _ O n e _ m o v i e _ V F 1 0 1 9 1 3 4 2 7 "0:, " = 4 + 4 * 6 " ? 2 9 5 2 6 7 < / B o o k M a r k E x i t N a m e > < B o o k M a r k E n t r y P o s i t i o n > 2 8 9 1 6 7 < / B o o k M a r k E n t r y P o s i t i o n > < B o o k M a r k E x i t P o s i t i o n > 2 9 5 2 6 7 < / B o o k M a r k E x i t P o s i t i o n > < / C a p t i o n I t e m > < C a p t i o n I t e m > < I n t e r n a l I d > 9 c 7 9 7 d b 2 - 3 8 8 6 - 4 9 3 9 - a 5 c 4 - d 2 3 e a d 8 7 d a e 0 < / I n t e r n a l I d > < N a m e > x l C r e a t e F o r m u l a s _ O n e _ m o v i e _ V F 1 0 1 9 1 3 4 2 7 -B>=5?@028;L=>, ?>A:>;L:C2 9 5 3 6 7 3 0 1 0 6 7 < / N a m e > < T e x t > -B>  =5?@028;L=>,   ?>A:>;L:C  C<=>65=85  2K?>;=O5BAO  @0=LH5  A;>65=8O. < / T e x t > < B o o k M a r k E n t r y N a m e > x l C r e a t e F o r m u l a s _ O n e _ m o v i e _ V F 1 0 1 9 1 3 4 2 7 -B>=5?@028;L=>, ?>A:>;L:C2 9 5 3 6 7 < / B o o k M a r k E n t r y N a m e > < B o o k M a r k E x i t N a m e > x l C r e a t e F o r m u l a s _ O n e _ m o v i e _ V F 1 0 1 9 1 3 4 2 7 -B>=5?@028;L=>, ?>A:>;L:C3 0 1 0 6 7 < / B o o k M a r k E x i t N a m e > < B o o k M a r k E n t r y P o s i t i o n > 2 9 5 3 6 7 < / B o o k M a r k E n t r y P o s i t i o n > < B o o k M a r k E x i t P o s i t i o n > 3 0 1 0 6 7 < / B o o k M a r k E x i t P o s i t i o n > < / C a p t i o n I t e m > < C a p t i o n I t e m > < I n t e r n a l I d > 2 f c 0 c 8 9 4 - 5 1 1 2 - 4 0 f c - b 2 e d - 3 9 7 7 5 6 5 b 6 d 4 a < / I n t e r n a l I d > < N a m e > x l C r e a t e F o r m u l a s _ O n e _ m o v i e _ V F 1 0 1 9 1 3 4 2 7 >MB><CE x c e l A=0G0;03 0 1 1 6 7 3 1 6 6 6 7 < / N a m e > < T e x t > >MB><C  E x c e l   A=0G0;0  C<=>68B  4   =0  6 ,   ?>;CG82  2 4 ,   0  70B5<  ?@81028B  4   :  2 4 ,   ?>;CG82  2 8 .   "0:  :0:  65  =C6=>  70?8A0BL  D>@<C;C? < / T e x t > < B o o k M a r k E n t r y N a m e > x l C r e a t e F o r m u l a s _ O n e _ m o v i e _ V F 1 0 1 9 1 3 4 2 7 >MB><CE x c e l A=0G0;03 0 1 1 6 7 < / B o o k M a r k E n t r y N a m e > < B o o k M a r k E x i t N a m e > x l C r e a t e F o r m u l a s _ O n e _ m o v i e _ V F 1 0 1 9 1 3 4 2 7 >MB><CE x c e l A=0G0;03 1 6 6 6 7 < / B o o k M a r k E x i t N a m e > < B o o k M a r k E n t r y P o s i t i o n > 3 0 1 1 6 7 < / B o o k M a r k E n t r y P o s i t i o n > < B o o k M a r k E x i t P o s i t i o n > 3 1 6 6 6 7 < / B o o k M a r k E x i t P o s i t i o n > < / C a p t i o n I t e m > < C a p t i o n I t e m > < I n t e r n a l I d > d 2 9 5 d 9 8 4 - 6 f 8 b - 4 f 6 3 - 8 d 2 6 - e b 6 c 9 2 9 1 f c 6 7 < / I n t e r n a l I d > < N a m e > x l C r e a t e F o r m u l a s _ O n e _ m o v i e _ V F 1 0 1 9 1 3 4 2 7 >6=>8A?>;L7>20BL;N1>93 1 6 7 6 7 3 3 7 6 6 7 < / N a m e > < T e x t > >6=>  8A?>;L7>20BL  ;N1>9  87  MB8E  42CE  20@80=B>2:   " = ( 4 + 4 ) * 6 "   8;8  " = 6 * ( 4 + 4 ) " . < / T e x t > < B o o k M a r k E n t r y N a m e > x l C r e a t e F o r m u l a s _ O n e _ m o v i e _ V F 1 0 1 9 1 3 4 2 7 >6=>8A?>;L7>20BL;N1>93 1 6 7 6 7 < / B o o k M a r k E n t r y N a m e > < B o o k M a r k E x i t N a m e > x l C r e a t e F o r m u l a s _ O n e _ m o v i e _ V F 1 0 1 9 1 3 4 2 7 >6=>8A?>;L7>20BL;N1>93 3 7 6 6 7 < / B o o k M a r k E x i t N a m e > < B o o k M a r k E n t r y P o s i t i o n > 3 1 6 7 6 7 < / B o o k M a r k E n t r y P o s i t i o n > < B o o k M a r k E x i t P o s i t i o n > 3 3 7 6 6 7 < / B o o k M a r k E x i t P o s i t i o n > < / C a p t i o n I t e m > < C a p t i o n I t e m > < I n t e r n a l I d > b 7 5 1 b 1 c 6 - 5 1 0 d - 4 4 c 0 - 9 2 2 8 - 3 e 2 d f b b b 6 0 5 1 < / I n t e r n a l I d > < N a m e > x l C r e a t e F o r m u l a s _ O n e _ m o v i e _ V F 1 0 1 9 1 3 4 2 7 =8>10?@028;L=K5, 3 3 7 7 6 7 3 4 6 0 6 7 < / N a m e > < T e x t > =8  >10  ?@028;L=K5,   ?>B><C  GB>  2  E x c e l   A=0G0;0  2KG8A;O5BAO  2K@065=85  2=CB@8  A:>1>:,   0  70B5<     2A5  >AB0;L=>5. < / T e x t > < B o o k M a r k E n t r y N a m e > x l C r e a t e F o r m u l a s _ O n e _ m o v i e _ V F 1 0 1 9 1 3 4 2 7 =8>10?@028;L=K5, 3 3 7 7 6 7 < / B o o k M a r k E n t r y N a m e > < B o o k M a r k E x i t N a m e > x l C r e a t e F o r m u l a s _ O n e _ m o v i e _ V F 1 0 1 9 1 3 4 2 7 =8>10?@028;L=K5, 3 4 6 0 6 7 < / B o o k M a r k E x i t N a m e > < B o o k M a r k E n t r y P o s i t i o n > 3 3 7 7 6 7 < / B o o k M a r k E n t r y P o s i t i o n > < B o o k M a r k E x i t P o s i t i o n > 3 4 6 0 6 7 < / B o o k M a r k E x i t P o s i t i o n > < / C a p t i o n I t e m > < C a p t i o n I t e m > < I n t e r n a l I d > 7 4 1 5 9 0 c f - d 1 4 5 - 4 e 3 e - a b 3 8 - a 3 e d 2 2 4 1 b 8 6 0 < / I n t e r n a l I d > < N a m e > x l C r e a t e F o r m u l a s _ O n e _ m o v i e _ V F 1 0 1 9 1 3 4 2 7 >158ED>@<C;0E3 4 6 1 6 7 3 5 6 1 0 0 < / N a m e > < T e x t >   >158E  D>@<C;0E  A=0G0;0  1C45B  2K?>;=5=>  A;>65=85,   4 + 4 ,   8  ?>;CG5=>  G8A;>  8 ,   0  70B5<  8 < / T e x t > < B o o k M a r k E n t r y N a m e > x l C r e a t e F o r m u l a s _ O n e _ m o v i e _ V F 1 0 1 9 1 3 4 2 7 >158ED>@<C;0E3 4 6 1 6 7 < / B o o k M a r k E n t r y N a m e > < B o o k M a r k E x i t N a m e > x l C r e a t e F o r m u l a s _ O n e _ m o v i e _ V F 1 0 1 9 1 3 4 2 7 >158ED>@<C;0E3 5 6 1 0 0 < / B o o k M a r k E x i t N a m e > < B o o k M a r k E n t r y P o s i t i o n > 3 4 6 1 6 7 < / B o o k M a r k E n t r y P o s i t i o n > < B o o k M a r k E x i t P o s i t i o n > 3 5 6 1 0 0 < / B o o k M a r k E x i t P o s i t i o n > < / C a p t i o n I t e m > < C a p t i o n I t e m > < I n t e r n a l I d > b a 0 4 e 3 4 2 - e 3 a 3 - 4 0 e f - 8 0 c 6 - 5 d 0 6 0 f 8 9 c b 4 e < / I n t e r n a l I d > < N a m e > x l C r e a t e F o r m u l a s _ O n e _ m o v i e _ V F 1 0 1 9 1 3 4 2 7 1C45BC<=>65=>=03 5 6 2 0 0 3 6 2 8 0 0 < / N a m e > < T e x t > 1C45B  C<=>65=>  =0  6 ,   2  @57C;LB0B5  G53>  1C45B  ?>;CG5=>  G8A;>  4 8 . < / T e x t > < B o o k M a r k E n t r y N a m e > x l C r e a t e F o r m u l a s _ O n e _ m o v i e _ V F 1 0 1 9 1 3 4 2 7 1C45BC<=>65=>=03 5 6 2 0 0 < / B o o k M a r k E n t r y N a m e > < B o o k M a r k E x i t N a m e > x l C r e a t e F o r m u l a s _ O n e _ m o v i e _ V F 1 0 1 9 1 3 4 2 7 1C45BC<=>65=>=03 6 2 8 0 0 < / B o o k M a r k E x i t N a m e > < B o o k M a r k E n t r y P o s i t i o n > 3 5 6 2 0 0 < / B o o k M a r k E n t r y P o s i t i o n > < B o o k M a r k E x i t P o s i t i o n > 3 6 2 8 0 0 < / B o o k M a r k E x i t P o s i t i o n > < / C a p t i o n I t e m > < C a p t i o n I t e m > < I n t e r n a l I d > 6 2 4 d 5 3 5 f - d d 3 d - 4 0 8 4 - 9 d c 0 - c 6 b 6 7 9 a e 3 9 f 6 < / I n t e r n a l I d > < N a m e > x l C r e a t e F o r m u l a s _ O n e _ m o v i e _ V F 1 0 1 9 1 3 4 2 7 0209B5?>4@>1=55@0AA<>B@8<3 6 2 9 0 0 3 6 8 9 6 7 < / N a m e > < T e x t > 0209B5  ?>4@>1=55  @0AA<>B@8<  ?@028;0,   >?@545;ONI85  ?>@O4>:  2K?>;=5=8O  >?5@0B>@>2,   < / T e x t > < B o o k M a r k E n t r y N a m e > x l C r e a t e F o r m u l a s _ O n e _ m o v i e _ V F 1 0 1 9 1 3 4 2 7 0209B5?>4@>1=55@0AA<>B@8<3 6 2 9 0 0 < / B o o k M a r k E n t r y N a m e > < B o o k M a r k E x i t N a m e > x l C r e a t e F o r m u l a s _ O n e _ m o v i e _ V F 1 0 1 9 1 3 4 2 7 0209B5?>4@>1=55@0AA<>B@8<3 6 8 9 6 7 < / B o o k M a r k E x i t N a m e > < B o o k M a r k E n t r y P o s i t i o n > 3 6 2 9 0 0 < / B o o k M a r k E n t r y P o s i t i o n > < B o o k M a r k E x i t P o s i t i o n > 3 6 8 9 6 7 < / B o o k M a r k E x i t P o s i t i o n > < / C a p t i o n I t e m > < C a p t i o n I t e m > < I n t e r n a l I d > f b 8 5 3 a e 0 - 3 3 5 3 - 4 8 7 6 - 9 4 7 f - c b 2 e f a f 6 d 2 1 3 < / I n t e r n a l I d > < N a m e > x l C r e a t e F o r m u l a s _ O n e _ m o v i e _ V F 1 0 1 9 1 3 4 2 7 =0B>BA;CG09, 3 6 9 0 6 7 3 7 7 7 0 0 < / N a m e > < T e x t > =0  B>B  A;CG09,   5A;8  2K  402=>  8E  =5  8A?>;L7>20;8,   0  ?>AB02;5==0O  7040G0  B@51C5B  =0?8A0=8O  107>2KE  D>@<C;. < / T e x t > < B o o k M a r k E n t r y N a m e > x l C r e a t e F o r m u l a s _ O n e _ m o v i e _ V F 1 0 1 9 1 3 4 2 7 =0B>BA;CG09, 3 6 9 0 6 7 < / B o o k M a r k E n t r y N a m e > < B o o k M a r k E x i t N a m e > x l C r e a t e F o r m u l a s _ O n e _ m o v i e _ V F 1 0 1 9 1 3 4 2 7 =0B>BA;CG09, 3 7 7 7 0 0 < / B o o k M a r k E x i t N a m e > < B o o k M a r k E n t r y P o s i t i o n > 3 6 9 0 6 7 < / B o o k M a r k E n t r y P o s i t i o n > < B o o k M a r k E x i t P o s i t i o n > 3 7 7 7 0 0 < / B o o k M a r k E x i t P o s i t i o n > < / C a p t i o n I t e m > < C a p t i o n I t e m > < I n t e r n a l I d > b e 5 f 8 7 e b - c b 9 d - 4 9 f f - 9 1 2 1 - e 8 c d 3 7 3 6 b f 5 7 < / I n t e r n a l I d > < N a m e > x l C r e a t e F o r m u l a s _ O n e _ m o v i e _ V F 1 0 1 9 1 3 4 2 7 0:C651K;>3 7 7 8 0 0 3 8 4 2 0 0 < / N a m e > < T e x t > 0:  C65  1K;>  A:070=>,   ?5@2>5  ?@028;>  3;0A8B,   GB>  A=0G0;0  2K?>;=ONBAO  459AB28O  2  A:>1:0E. < / T e x t > < B o o k M a r k E n t r y N a m e > x l C r e a t e F o r m u l a s _ O n e _ m o v i e _ V F 1 0 1 9 1 3 4 2 7 0:C651K;>3 7 7 8 0 0 < / B o o k M a r k E n t r y N a m e > < B o o k M a r k E x i t N a m e > x l C r e a t e F o r m u l a s _ O n e _ m o v i e _ V F 1 0 1 9 1 3 4 2 7 0:C651K;>3 8 4 2 0 0 < / B o o k M a r k E x i t N a m e > < B o o k M a r k E n t r y P o s i t i o n > 3 7 7 8 0 0 < / B o o k M a r k E n t r y P o s i t i o n > < B o o k M a r k E x i t P o s i t i o n > 3 8 4 2 0 0 < / B o o k M a r k E x i t P o s i t i o n > < / C a p t i o n I t e m > < C a p t i o n I t e m > < I n t e r n a l I d > 8 8 9 a 7 c 3 1 - 5 0 4 3 - 4 2 8 f - 8 6 a 4 - 5 6 c 9 7 0 6 f 0 e 8 a < / I n t e r n a l I d > < N a m e > x l C r e a t e F o r m u l a s _ O n e _ m o v i e _ V F 1 0 1 9 1 3 4 2 7 @028;>2B>@>5: 70B5<3 8 4 3 0 0 3 8 8 6 6 7 < / N a m e > < T e x t > @028;>  2B>@>5:   70B5<  2K?>;=O5BAO  2>72545=85  2  AB5?5=L< / T e x t > < B o o k M a r k E n t r y N a m e > x l C r e a t e F o r m u l a s _ O n e _ m o v i e _ V F 1 0 1 9 1 3 4 2 7 @028;>2B>@>5: 70B5<3 8 4 3 0 0 < / B o o k M a r k E n t r y N a m e > < B o o k M a r k E x i t N a m e > x l C r e a t e F o r m u l a s _ O n e _ m o v i e _ V F 1 0 1 9 1 3 4 2 7 @028;>2B>@>5: 70B5<3 8 8 6 6 7 < / B o o k M a r k E x i t N a m e > < B o o k M a r k E n t r y P o s i t i o n > 3 8 4 3 0 0 < / B o o k M a r k E n t r y P o s i t i o n > < B o o k M a r k E x i t P o s i t i o n > 3 8 8 6 6 7 < / B o o k M a r k E x i t P o s i t i o n > < / C a p t i o n I t e m > < C a p t i o n I t e m > < I n t e r n a l I d > 9 0 d c b 8 3 3 - 3 9 a 7 - 4 d c 5 - 9 7 6 d - 1 1 5 c c 3 3 0 2 6 3 6 < / I n t e r n a l I d > < N a m e > x l C r e a t e F o r m u l a s _ O n e _ m o v i e _ V F 1 0 1 9 1 3 4 2 7 8;8872;5G5=85:>@=O. 3 8 8 7 6 7 3 9 4 1 6 7 < / N a m e > < T e x t > 8;8  872;5G5=85  :>@=O.   -B8  >?5@0F88  =5  @0AA<0B@820NBAO  2  40==><  :C@A5. < / T e x t > < B o o k M a r k E n t r y N a m e > x l C r e a t e F o r m u l a s _ O n e _ m o v i e _ V F 1 0 1 9 1 3 4 2 7 8;8872;5G5=85:>@=O. 3 8 8 7 6 7 < / B o o k M a r k E n t r y N a m e > < B o o k M a r k E x i t N a m e > x l C r e a t e F o r m u l a s _ O n e _ m o v i e _ V F 1 0 1 9 1 3 4 2 7 8;8872;5G5=85:>@=O. 3 9 4 1 6 7 < / B o o k M a r k E x i t N a m e > < B o o k M a r k E n t r y P o s i t i o n > 3 8 8 7 6 7 < / B o o k M a r k E n t r y P o s i t i o n > < B o o k M a r k E x i t P o s i t i o n > 3 9 4 1 6 7 < / B o o k M a r k E x i t P o s i t i o n > < / C a p t i o n I t e m > < C a p t i o n I t e m > < I n t e r n a l I d > e 3 c 1 4 b b c - c 4 9 4 - 4 b 4 f - a f 8 4 - d 7 e e a e d 1 8 9 f 1 < / I n t e r n a l I d > < N a m e > x l C r e a t e F o r m u l a s _ O n e _ m o v i e _ V F 1 0 1 9 1 3 4 2 7 @028;>B@5BL5: ?>A;53 9 4 2 6 7 4 0 2 1 6 7 < / N a m e > < T e x t > @028;>  B@5BL5:   ?>A;5  MB>3>  2K?>;=O5BAO  C<=>65=85  8;8  45;5=85,   42830OAL  A;520  =0?@02>. < / T e x t > < B o o k M a r k E n t r y N a m e > x l C r e a t e F o r m u l a s _ O n e _ m o v i e _ V F 1 0 1 9 1 3 4 2 7 @028;>B@5BL5: ?>A;53 9 4 2 6 7 < / B o o k M a r k E n t r y N a m e > < B o o k M a r k E x i t N a m e > x l C r e a t e F o r m u l a s _ O n e _ m o v i e _ V F 1 0 1 9 1 3 4 2 7 @028;>B@5BL5: ?>A;54 0 2 1 6 7 < / B o o k M a r k E x i t N a m e > < B o o k M a r k E n t r y P o s i t i o n > 3 9 4 2 6 7 < / B o o k M a r k E n t r y P o s i t i o n > < B o o k M a r k E x i t P o s i t i o n > 4 0 2 1 6 7 < / B o o k M a r k E x i t P o s i t i o n > < / C a p t i o n I t e m > < C a p t i o n I t e m > < I n t e r n a l I d > 9 4 5 1 d 3 3 9 - d d 4 b - 4 5 8 a - 8 b e 8 - 3 1 b 6 5 f 4 8 f 9 e c < / I n t e r n a l I d > < N a m e > x l C r e a t e F o r m u l a s _ O n e _ m o v i e _ V F 1 0 1 9 1 3 4 2 7 "0:8<>1@07><, ?>A;54 0 2 2 6 7 4 0 6 0 3 3 < / N a m e > < T e x t > "0:8<  >1@07><,   ?>A;5  A>1;N45=8O  ?5@2KE  42CE  ?@028;  2K?>;=O5BAO< / T e x t > < B o o k M a r k E n t r y N a m e > x l C r e a t e F o r m u l a s _ O n e _ m o v i e _ V F 1 0 1 9 1 3 4 2 7 "0:8<>1@07><, ?>A;54 0 2 2 6 7 < / B o o k M a r k E n t r y N a m e > < B o o k M a r k E x i t N a m e > x l C r e a t e F o r m u l a s _ O n e _ m o v i e _ V F 1 0 1 9 1 3 4 2 7 "0:8<>1@07><, ?>A;54 0 6 0 3 3 < / B o o k M a r k E x i t N a m e > < B o o k M a r k E n t r y P o s i t i o n > 4 0 2 2 6 7 < / B o o k M a r k E n t r y P o s i t i o n > < B o o k M a r k E x i t P o s i t i o n > 4 0 6 0 3 3 < / B o o k M a r k E x i t P o s i t i o n > < / C a p t i o n I t e m > < C a p t i o n I t e m > < I n t e r n a l I d > 4 b 8 6 6 e 4 d - 9 1 0 b - 4 6 7 7 - 9 f f 5 - d f 2 6 6 e b 0 c 9 c 8 < / I n t e r n a l I d > < N a m e > x l C r e a t e F o r m u l a s _ O n e _ m o v i e _ V F 1 0 1 9 1 3 4 2 7 C<=>65=858;845;5=854 0 6 1 3 3 4 1 3 1 6 7 < / N a m e > < T e x t > C<=>65=85  8;8  45;5=85  2  7028A8<>AB8  >B  B>3>,   :0:0O  >?5@0F8O  O2;O5BAO  ?5@2>9. < / T e x t > < B o o k M a r k E n t r y N a m e > x l C r e a t e F o r m u l a s _ O n e _ m o v i e _ V F 1 0 1 9 1 3 4 2 7 C<=>65=858;845;5=854 0 6 1 3 3 < / B o o k M a r k E n t r y N a m e > < B o o k M a r k E x i t N a m e > x l C r e a t e F o r m u l a s _ O n e _ m o v i e _ V F 1 0 1 9 1 3 4 2 7 C<=>65=858;845;5=854 1 3 1 6 7 < / B o o k M a r k E x i t N a m e > < B o o k M a r k E n t r y P o s i t i o n > 4 0 6 1 3 3 < / B o o k M a r k E n t r y P o s i t i o n > < B o o k M a r k E x i t P o s i t i o n > 4 1 3 1 6 7 < / B o o k M a r k E x i t P o s i t i o n > < / C a p t i o n I t e m > < C a p t i o n I t e m > < I n t e r n a l I d > 9 7 7 3 1 8 c 7 - e 9 9 7 - 4 c a 6 - a 4 a 8 - 6 b 2 0 8 e 5 1 0 6 4 8 < / I n t e r n a l I d > < N a m e > x l C r e a t e F o r m u l a s _ O n e _ m o v i e _ V F 1 0 1 9 1 3 4 2 7 40==><?@8<5@5, 4 1 3 2 6 7 4 2 7 3 0 0 < / N a m e > < T e x t >   40==><  ?@8<5@5,   " = 3 5 / 5 * 3 " ,   G8A;>  3 5   45;8BAO  =0  5 ,   8  ?>;CG05BAO  7 ,   ?>A:>;L:C  2=0G0;5  845B  45;5=85,   < / T e x t > < B o o k M a r k E n t r y N a m e > x l C r e a t e F o r m u l a s _ O n e _ m o v i e _ V F 1 0 1 9 1 3 4 2 7 40==><?@8<5@5, 4 1 3 2 6 7 < / B o o k M a r k E n t r y N a m e > < B o o k M a r k E x i t N a m e > x l C r e a t e F o r m u l a s _ O n e _ m o v i e _ V F 1 0 1 9 1 3 4 2 7 40==><?@8<5@5, 4 2 7 3 0 0 < / B o o k M a r k E x i t N a m e > < B o o k M a r k E n t r y P o s i t i o n > 4 1 3 2 6 7 < / B o o k M a r k E n t r y P o s i t i o n > < B o o k M a r k E x i t P o s i t i o n > 4 2 7 3 0 0 < / B o o k M a r k E x i t P o s i t i o n > < / C a p t i o n I t e m > < C a p t i o n I t e m > < I n t e r n a l I d > 0 3 4 f 6 a 6 f - 7 1 6 a - 4 c d 9 - a 9 1 e - 4 6 5 5 4 a 6 1 d 8 d f < / I n t e r n a l I d > < N a m e > x l C r e a t e F o r m u l a s _ O n e _ m o v i e _ V F 1 0 1 9 1 3 4 2 7 070B5<G8A;>4 2 7 4 0 0 4 3 3 1 6 7 < / N a m e > < T e x t > 0  70B5<  G8A;>  7   C<=>605BAO  =0  3 ,   8  ?>;CG05BAO  2 1 . < / T e x t > < B o o k M a r k E n t r y N a m e > x l C r e a t e F o r m u l a s _ O n e _ m o v i e _ V F 1 0 1 9 1 3 4 2 7 070B5<G8A;>4 2 7 4 0 0 < / B o o k M a r k E n t r y N a m e > < B o o k M a r k E x i t N a m e > x l C r e a t e F o r m u l a s _ O n e _ m o v i e _ V F 1 0 1 9 1 3 4 2 7 070B5<G8A;>4 3 3 1 6 7 < / B o o k M a r k E x i t N a m e > < B o o k M a r k E n t r y P o s i t i o n > 4 2 7 4 0 0 < / B o o k M a r k E n t r y P o s i t i o n > < B o o k M a r k E x i t P o s i t i o n > 4 3 3 1 6 7 < / B o o k M a r k E x i t P o s i t i o n > < / C a p t i o n I t e m > < C a p t i o n I t e m > < I n t e r n a l I d > 4 7 b d 5 d f 4 - 2 9 e 4 - 4 6 8 8 - a 0 d 4 - e c 9 8 1 4 c 1 b a 3 a < / I n t e r n a l I d > < N a m e > x l C r e a t e F o r m u l a s _ O n e _ m o v i e _ V F 1 0 1 9 1 3 4 2 7 @028;>G5B25@B>5: 24 3 3 2 6 7 4 4 0 5 6 7 < / N a m e > < T e x t > @028;>  G5B25@B>5:   2  :>=F5  2K?>;=O5BAO  A;>65=85  8;8  2KG8B0=85,   42830OAL  A;520  =0?@02>. < / T e x t > < B o o k M a r k E n t r y N a m e > x l C r e a t e F o r m u l a s _ O n e _ m o v i e _ V F 1 0 1 9 1 3 4 2 7 @028;>G5B25@B>5: 24 3 3 2 6 7 < / B o o k M a r k E n t r y N a m e > < B o o k M a r k E x i t N a m e > x l C r e a t e F o r m u l a s _ O n e _ m o v i e _ V F 1 0 1 9 1 3 4 2 7 @028;>G5B25@B>5: 24 4 0 5 6 7 < / B o o k M a r k E x i t N a m e > < B o o k M a r k E n t r y P o s i t i o n > 4 3 3 2 6 7 < / B o o k M a r k E n t r y P o s i t i o n > < B o o k M a r k E x i t P o s i t i o n > 4 4 0 5 6 7 < / B o o k M a r k E x i t P o s i t i o n > < / C a p t i o n I t e m > < C a p t i o n I t e m > < I n t e r n a l I d > 1 5 d a 9 e f f - b 2 7 2 - 4 d c 7 - b 0 0 d - 5 1 f 4 7 6 4 7 c 1 f 0 < / I n t e r n a l I d > < N a m e > x l C r e a t e F o r m u l a s _ O n e _ m o v i e _ V F 1 0 1 9 1 3 4 2 7 0:>=5F?>A;52A5E4 4 0 6 6 7 4 4 6 9 3 3 < / N a m e > < T e x t > 0:>=5F  ?>A;5  2A5E  >AB0;L=KE  >?5@0F89  2K?>;=O5BAO  A;>65=85  8;8  2KG8B0=85. < / T e x t > < B o o k M a r k E n t r y N a m e > x l C r e a t e F o r m u l a s _ O n e _ m o v i e _ V F 1 0 1 9 1 3 4 2 7 0:>=5F?>A;52A5E4 4 0 6 6 7 < / B o o k M a r k E n t r y N a m e > < B o o k M a r k E x i t N a m e > x l C r e a t e F o r m u l a s _ O n e _ m o v i e _ V F 1 0 1 9 1 3 4 2 7 0:>=5F?>A;52A5E4 4 6 9 3 3 < / B o o k M a r k E x i t N a m e > < B o o k M a r k E n t r y P o s i t i o n > 4 4 0 6 6 7 < / B o o k M a r k E n t r y P o s i t i o n > < B o o k M a r k E x i t P o s i t i o n > 4 4 6 9 3 3 < / B o o k M a r k E x i t P o s i t i o n > < / C a p t i o n I t e m > < C a p t i o n I t e m > < I n t e r n a l I d > e 8 d e e a 3 0 - 1 3 a f - 4 b 6 4 - b 2 9 0 - 7 3 4 6 6 0 d 0 9 d 2 c < / I n t e r n a l I d > < N a m e > x l C r e a t e F o r m u l a s _ O n e _ m o v i e _ V F 1 0 1 9 1 3 4 2 7 "0:8<>1@07><, 24 4 7 0 3 3 4 5 6 2 0 0 < / N a m e > < T e x t > "0:8<  >1@07><,   2  40==><  ?@8<5@5,   " = 3 + 6 * 2 " ,   A=0G0;0  G8A;>  6 < / T e x t > < B o o k M a r k E n t r y N a m e > x l C r e a t e F o r m u l a s _ O n e _ m o v i e _ V F 1 0 1 9 1 3 4 2 7 "0:8<>1@07><, 24 4 7 0 3 3 < / B o o k M a r k E n t r y N a m e > < B o o k M a r k E x i t N a m e > x l C r e a t e F o r m u l a s _ O n e _ m o v i e _ V F 1 0 1 9 1 3 4 2 7 "0:8<>1@07><, 24 5 6 2 0 0 < / B o o k M a r k E x i t N a m e > < B o o k M a r k E n t r y P o s i t i o n > 4 4 7 0 3 3 < / B o o k M a r k E n t r y P o s i t i o n > < B o o k M a r k E x i t P o s i t i o n > 4 5 6 2 0 0 < / B o o k M a r k E x i t P o s i t i o n > < / C a p t i o n I t e m > < C a p t i o n I t e m > < I n t e r n a l I d > 5 0 2 c b 4 c 0 - 4 7 c 3 - 4 5 5 d - 9 a e e - 6 a 2 f 9 b 8 1 d 2 e 8 < / I n t e r n a l I d > < N a m e > x l C r e a t e F o r m u l a s _ O n e _ m o v i e _ V F 1 0 1 9 1 3 4 2 7 C<=>605BAO=02 4 5 6 3 0 0 4 6 6 0 0 0 < / N a m e > < T e x t > C<=>605BAO  =0  2   8  ?>;CG05BAO  1 2 ,   0  70B5<  :  G8A;C  3   ?@8102;O5BAO  1 2   8  ?>;CG05BAO  1 5 . < / T e x t > < B o o k M a r k E n t r y N a m e > x l C r e a t e F o r m u l a s _ O n e _ m o v i e _ V F 1 0 1 9 1 3 4 2 7 C<=>605BAO=02 4 5 6 3 0 0 < / B o o k M a r k E n t r y N a m e > < B o o k M a r k E x i t N a m e > x l C r e a t e F o r m u l a s _ O n e _ m o v i e _ V F 1 0 1 9 1 3 4 2 7 C<=>605BAO=02 4 6 6 0 0 0 < / B o o k M a r k E x i t N a m e > < B o o k M a r k E n t r y P o s i t i o n > 4 5 6 3 0 0 < / B o o k M a r k E n t r y P o s i t i o n > < B o o k M a r k E x i t P o s i t i o n > 4 6 6 0 0 0 < / B o o k M a r k E x i t P o s i t i o n > < / C a p t i o n I t e m > < C a p t i o n I t e m > < I n t e r n a l I d > 8 9 a 2 b 0 c 9 - 1 c f 6 - 4 e 8 4 - 9 b 1 a - a 2 8 b 0 c 3 c 9 5 8 4 < / I n t e r n a l I d > < N a m e > x l C r e a t e F o r m u l a s _ O n e _ m o v i e _ V F 1 0 1 9 1 3 4 2 7 'B>1K1K;>;53G54 6 6 1 0 0 4 7 3 9 3 3 < / N a m e > < T e x t > 'B>1K  1K;>  ;53G5  70?><=8BL  ?>@O4>:  2K?>;=5=8O  >?5@0B>@>2,   <>6=>  8A?>;L7>20BL  <=5<>=8G5A:85  2K@065=8O. < / T e x t > < B o o k M a r k E n t r y N a m e > x l C r e a t e F o r m u l a s _ O n e _ m o v i e _ V F 1 0 1 9 1 3 4 2 7 'B>1K1K;>;53G54 6 6 1 0 0 < / B o o k M a r k E n t r y N a m e > < B o o k M a r k E x i t N a m e > x l C r e a t e F o r m u l a s _ O n e _ m o v i e _ V F 1 0 1 9 1 3 4 2 7 'B>1K1K;>;53G54 7 3 9 3 3 < / B o o k M a r k E x i t N a m e > < B o o k M a r k E n t r y P o s i t i o n > 4 6 6 1 0 0 < / B o o k M a r k E n t r y P o s i t i o n > < B o o k M a r k E x i t P o s i t i o n > 4 7 3 9 3 3 < / B o o k M a r k E x i t P o s i t i o n > < / C a p t i o n I t e m > < C a p t i o n I t e m > < I n t e r n a l I d > 0 1 3 3 f 3 d 0 - 2 e f 6 - 4 e e a - b d 7 6 - 0 c f 2 7 c a 5 4 4 9 9 < / I n t e r n a l I d > < N a m e > x l C r e a t e F o r m u l a s _ O n e _ m o v i e _ V F 1 0 1 9 1 3 4 2 7 " !>10:0- ?>2>4K@LC:07K20;04>@>3C4 7 4 0 3 3 4 8 1 6 0 0 < / N a m e > < T e x t > " !>10:0- ?>2>4K@L  C:07K20;0  4>@>3C  A;5?><C  2;045;LFC" .   !=0G0;0  2K?>;=ONBAO  459AB28O  2< / T e x t > < B o o k M a r k E n t r y N a m e > x l C r e a t e F o r m u l a s _ O n e _ m o v i e _ V F 1 0 1 9 1 3 4 2 7 " !>10:0- ?>2>4K@LC:07K20;04>@>3C4 7 4 0 3 3 < / B o o k M a r k E n t r y N a m e > < B o o k M a r k E x i t N a m e > x l C r e a t e F o r m u l a s _ O n e _ m o v i e _ V F 1 0 1 9 1 3 4 2 7 " !>10:0- ?>2>4K@LC:07K20;04>@>3C4 8 1 6 0 0 < / B o o k M a r k E x i t N a m e > < B o o k M a r k E n t r y P o s i t i o n > 4 7 4 0 3 3 < / B o o k M a r k E n t r y P o s i t i o n > < B o o k M a r k E x i t P o s i t i o n > 4 8 1 6 0 0 < / B o o k M a r k E x i t P o s i t i o n > < / C a p t i o n I t e m > < C a p t i o n I t e m > < I n t e r n a l I d > c 9 9 4 6 5 3 8 - 0 0 2 4 - 4 e 5 f - a e 9 1 - 7 2 0 4 a e b 2 d 0 1 9 < / I n t e r n a l I d > < N a m e > x l C r e a t e F o r m u l a s _ O n e _ m o v i e _ V F 1 0 1 9 1 3 4 2 7 A:>1:0E, 70B5< 4 8 1 7 0 0 4 8 8 9 6 7 < / N a m e > < T e x t > A:>1:0E,   70B5<     2>72545=85  2  AB5?5=L  ( =0?@8<5@,   ?>:070B5;8  AB5?5=8  8  :>@=8) , < / T e x t > < B o o k M a r k E n t r y N a m e > x l C r e a t e F o r m u l a s _ O n e _ m o v i e _ V F 1 0 1 9 1 3 4 2 7 A:>1:0E, 70B5< 4 8 1 7 0 0 < / B o o k M a r k E n t r y N a m e > < B o o k M a r k E x i t N a m e > x l C r e a t e F o r m u l a s _ O n e _ m o v i e _ V F 1 0 1 9 1 3 4 2 7 A:>1:0E, 70B5< 4 8 8 9 6 7 < / B o o k M a r k E x i t N a m e > < B o o k M a r k E n t r y P o s i t i o n > 4 8 1 7 0 0 < / B o o k M a r k E n t r y P o s i t i o n > < B o o k M a r k E x i t P o s i t i o n > 4 8 8 9 6 7 < / B o o k M a r k E x i t P o s i t i o n > < / C a p t i o n I t e m > < C a p t i o n I t e m > < I n t e r n a l I d > a 3 8 7 d 3 9 f - 4 f 0 7 - 4 3 9 5 - 8 2 8 c - 3 f 9 2 2 a 6 3 2 6 7 9 < / I n t e r n a l I d > < N a m e > x l C r e a t e F o r m u l a s _ O n e _ m o v i e _ V F 1 0 1 9 1 3 4 2 7 C<=>65=85845;5=854 8 9 0 6 7 4 9 3 2 6 7 < / N a m e > < T e x t > C<=>65=85  8  45;5=85  ( 42830OAL  A;520  =0?@02>)   < / T e x t > < B o o k M a r k E n t r y N a m e > x l C r e a t e F o r m u l a s _ O n e _ m o v i e _ V F 1 0 1 9 1 3 4 2 7 C<=>65=85845;5=854 8 9 0 6 7 < / B o o k M a r k E n t r y N a m e > < B o o k M a r k E x i t N a m e > x l C r e a t e F o r m u l a s _ O n e _ m o v i e _ V F 1 0 1 9 1 3 4 2 7 C<=>65=85845;5=854 9 3 2 6 7 < / B o o k M a r k E x i t N a m e > < B o o k M a r k E n t r y P o s i t i o n > 4 8 9 0 6 7 < / B o o k M a r k E n t r y P o s i t i o n > < B o o k M a r k E x i t P o s i t i o n > 4 9 3 2 6 7 < / B o o k M a r k E x i t P o s i t i o n > < / C a p t i o n I t e m > < C a p t i o n I t e m > < I n t e r n a l I d > d f d c b 0 a 5 - 3 e 7 2 - 4 9 f 4 - a 5 4 5 - c b e a 9 5 6 e c 1 9 6 < / I n t e r n a l I d > < N a m e > x l C r e a t e F o r m u l a s _ O n e _ m o v i e _ V F 1 0 1 9 1 3 4 2 7 8, =0:>=5F, A;>65=854 9 3 3 6 7 4 9 9 5 6 7 < / N a m e > < T e x t > 8,   =0:>=5F,   A;>65=85  8  2KG8B0=85  ( B0:65  42830OAL  A;520  =0?@02>) . < / T e x t > < B o o k M a r k E n t r y N a m e > x l C r e a t e F o r m u l a s _ O n e _ m o v i e _ V F 1 0 1 9 1 3 4 2 7 8, =0:>=5F, A;>65=854 9 3 3 6 7 < / B o o k M a r k E n t r y N a m e > < B o o k M a r k E x i t N a m e > x l C r e a t e F o r m u l a s _ O n e _ m o v i e _ V F 1 0 1 9 1 3 4 2 7 8, =0:>=5F, A;>65=854 9 9 5 6 7 < / B o o k M a r k E x i t N a m e > < B o o k M a r k E n t r y P o s i t i o n > 4 9 3 3 6 7 < / B o o k M a r k E n t r y P o s i t i o n > < B o o k M a r k E x i t P o s i t i o n > 4 9 9 5 6 7 < / B o o k M a r k E x i t P o s i t i o n > < / C a p t i o n I t e m > < C a p t i o n I t e m > < I n t e r n a l I d > 6 4 8 0 2 9 d 2 - 5 0 1 0 - 4 d 2 f - 8 e 3 9 - 8 2 c 7 9 5 6 5 7 a d a < / I n t e r n a l I d > < N a m e > x l C r e a t e F o r m u l a s _ O n e _ m o v i e _ V F 1 0 1 9 1 3 4 2 7 >B5I5>4=>4 9 9 6 6 7 5 0 6 3 3 3 < / N a m e > < T e x t > >B  5I5  >4=>  2K@065=85     " !>#!;>" .   !=0G0;0     459AB28O< / T e x t > < B o o k M a r k E n t r y N a m e > x l C r e a t e F o r m u l a s _ O n e _ m o v i e _ V F 1 0 1 9 1 3 4 2 7 >B5I5>4=>4 9 9 6 6 7 < / B o o k M a r k E n t r y N a m e > < B o o k M a r k E x i t N a m e > x l C r e a t e F o r m u l a s _ O n e _ m o v i e _ V F 1 0 1 9 1 3 4 2 7 >B5I5>4=>5 0 6 3 3 3 < / B o o k M a r k E x i t N a m e > < B o o k M a r k E n t r y P o s i t i o n > 4 9 9 6 6 7 < / B o o k M a r k E n t r y P o s i t i o n > < B o o k M a r k E x i t P o s i t i o n > 5 0 6 3 3 3 < / B o o k M a r k E x i t P o s i t i o n > < / C a p t i o n I t e m > < C a p t i o n I t e m > < I n t e r n a l I d > 9 3 0 5 6 1 c f - 9 6 e b - 4 2 c e - 9 1 e f - b 5 c f 2 f d 7 f 0 c 8 < / I n t e r n a l I d > < N a m e > x l C r e a t e F o r m u l a s _ O n e _ m o v i e _ V F 1 0 1 9 1 3 4 2 7 2A:>1:0E, 70B5<5 0 6 4 3 3 5 1 2 9 0 0 < / N a m e > < T e x t > 2  A:>1:0E,   70B5<     2>72545=85  2  AB5?5=L  ( ?>:070B5;8  AB5?5=8  8  :>@=8) , < / T e x t > < B o o k M a r k E n t r y N a m e > x l C r e a t e F o r m u l a s _ O n e _ m o v i e _ V F 1 0 1 9 1 3 4 2 7 2A:>1:0E, 70B5<5 0 6 4 3 3 < / B o o k M a r k E n t r y N a m e > < B o o k M a r k E x i t N a m e > x l C r e a t e F o r m u l a s _ O n e _ m o v i e _ V F 1 0 1 9 1 3 4 2 7 2A:>1:0E, 70B5<5 1 2 9 0 0 < / B o o k M a r k E x i t N a m e > < B o o k M a r k E n t r y P o s i t i o n > 5 0 6 4 3 3 < / B o o k M a r k E n t r y P o s i t i o n > < B o o k M a r k E x i t P o s i t i o n > 5 1 2 9 0 0 < / B o o k M a r k E x i t P o s i t i o n > < / C a p t i o n I t e m > < C a p t i o n I t e m > < I n t e r n a l I d > 3 7 8 f 4 8 a a - 6 e f 9 - 4 a 1 b - 8 8 b 0 - b d 9 e 8 d c e 0 0 3 5 < / I n t e r n a l I d > < N a m e > x l C r e a t e F o r m u l a s _ O n e _ m o v i e _ V F 1 0 1 9 1 3 4 2 7 45;5=858C<=>65=855 1 3 0 0 0 5 1 6 9 3 3 < / N a m e > < T e x t > 45;5=85  8  C<=>65=85  ( 42830OAL  A;520  =0?@02>) ,   < / T e x t > < B o o k M a r k E n t r y N a m e > x l C r e a t e F o r m u l a s _ O n e _ m o v i e _ V F 1 0 1 9 1 3 4 2 7 45;5=858C<=>65=855 1 3 0 0 0 < / B o o k M a r k E n t r y N a m e > < B o o k M a r k E x i t N a m e > x l C r e a t e F o r m u l a s _ O n e _ m o v i e _ V F 1 0 1 9 1 3 4 2 7 45;5=858C<=>65=855 1 6 9 3 3 < / B o o k M a r k E x i t N a m e > < B o o k M a r k E n t r y P o s i t i o n > 5 1 3 0 0 0 < / B o o k M a r k E n t r y P o s i t i o n > < B o o k M a r k E x i t P o s i t i o n > 5 1 6 9 3 3 < / B o o k M a r k E x i t P o s i t i o n > < / C a p t i o n I t e m > < C a p t i o n I t e m > < I n t e r n a l I d > f a 6 4 e 8 a d - e c 0 c - 4 7 c 8 - 9 2 d 9 - 2 1 3 4 3 f f 3 d 5 0 4 < / I n t e r n a l I d > < N a m e > x l C r e a t e F o r m u l a s _ O n e _ m o v i e _ V F 1 0 1 9 1 3 4 2 7 8, =0:>=5F, A;>65=855 1 7 0 3 3 5 2 2 9 3 3 < / N a m e > < T e x t > 8,   =0:>=5F,   A;>65=85  8  2KG8B0=85  ( 42830OAL  A;520  =0?@02>) . < / T e x t > < B o o k M a r k E n t r y N a m e > x l C r e a t e F o r m u l a s _ O n e _ m o v i e _ V F 1 0 1 9 1 3 4 2 7 8, =0:>=5F, A;>65=855 1 7 0 3 3 < / B o o k M a r k E n t r y N a m e > < B o o k M a r k E x i t N a m e > x l C r e a t e F o r m u l a s _ O n e _ m o v i e _ V F 1 0 1 9 1 3 4 2 7 8, =0:>=5F, A;>65=855 2 2 9 3 3 < / B o o k M a r k E x i t N a m e > < B o o k M a r k E n t r y P o s i t i o n > 5 1 7 0 3 3 < / B o o k M a r k E n t r y P o s i t i o n > < B o o k M a r k E x i t P o s i t i o n > 5 2 2 9 3 3 < / B o o k M a r k E x i t P o s i t i o n > < / C a p t i o n I t e m > < C a p t i o n I t e m > < I n t e r n a l I d > 1 e 0 4 8 3 e d - 4 9 d 9 - 4 b c 6 - a d 9 6 - c 5 2 c a c 0 6 1 4 4 5 < / I n t e r n a l I d > < N a m e > x l C r e a t e F o r m u l a s _ O n e _ m o v i e _ V F 1 0 1 9 1 3 4 2 7 A;54CNI5<@0745;55 2 3 0 3 3 5 2 8 7 5 0 < / N a m e > < T e x t >   A;54CNI5<  @0745;5  <K  @0AA<>B@8<  AAK;:8  =0  OG59:8. < / T e x t > < B o o k M a r k E n t r y N a m e > x l C r e a t e F o r m u l a s _ O n e _ m o v i e _ V F 1 0 1 9 1 3 4 2 7 A;54CNI5<@0745;55 2 3 0 3 3 < / B o o k M a r k E n t r y N a m e > < B o o k M a r k E x i t N a m e > x l C r e a t e F o r m u l a s _ O n e _ m o v i e _ V F 1 0 1 9 1 3 4 2 7 A;54CNI5<@0745;55 2 8 7 5 0 < / B o o k M a r k E x i t N a m e > < B o o k M a r k E n t r y P o s i t i o n > 5 2 3 0 3 3 < / B o o k M a r k E n t r y P o s i t i o n > < B o o k M a r k E x i t P o s i t i o n > 5 2 8 7 5 0 < / B o o k M a r k E x i t P o s i t i o n > < / C a p t i o n I t e m > < / C a p t i o n I t e m s > < / C a p t i o n I t e m s L i s t > 
</file>

<file path=customXml/item5.xml>��< ? x m l   v e r s i o n = " 1 . 0 "   e n c o d i n g = " u t f - 1 6 " ? > < C a p t i o n I t e m s L i s t   x m l n s : x s i = " h t t p : / / w w w . w 3 . o r g / 2 0 0 1 / X M L S c h e m a - i n s t a n c e "   x m l n s : x s d = " h t t p : / / w w w . w 3 . o r g / 2 0 0 1 / X M L S c h e m a " > < I d > 1 1 8 d d 0 9 e - f 7 a 5 - 4 9 3 d - 8 8 5 c - 7 d a e 1 9 3 a e e f 7 < / I d > < C a p t i o n I t e m s > < C a p t i o n I t e m > < I n t e r n a l I d > 5 f 2 0 d e 3 e - f 3 e d - 4 3 8 3 - b a e f - 2 7 3 7 f 7 f f e 8 5 7 < / I n t e r n a l I d > < N a m e > x l C r e a t e F o r m u l a s _ T w o _ m o v i e _ V F 1 0 1 9 1 3 4 2 2 ?>A;54=5<2845>@>;8:57 0 0 0 1 4 7 0 0 < / N a m e > < T e x t >   ?>A;54=5<  2845>@>;8:5  1K;8  ?>:070=K  0@8D<5B8G5A:85  >?5@0F88,   2K?>;=O5<K5  ?CB5<  22>40  G8A5;  2  D>@<C;K.   < / T e x t > < B o o k M a r k E n t r y N a m e > x l C r e a t e F o r m u l a s _ T w o _ m o v i e _ V F 1 0 1 9 1 3 4 2 2 ?>A;54=5<2845>@>;8:57 0 0 0 < / B o o k M a r k E n t r y N a m e > < B o o k M a r k E x i t N a m e > x l C r e a t e F o r m u l a s _ T w o _ m o v i e _ V F 1 0 1 9 1 3 4 2 2 ?>A;54=5<2845>@>;8:51 4 7 0 0 < / B o o k M a r k E x i t N a m e > < B o o k M a r k E n t r y P o s i t i o n > 7 0 0 0 < / B o o k M a r k E n t r y P o s i t i o n > < B o o k M a r k E x i t P o s i t i o n > 1 4 7 0 0 < / B o o k M a r k E x i t P o s i t i o n > < / C a p t i o n I t e m > < C a p t i o n I t e m > < I n t e r n a l I d > e 0 a 7 4 2 2 0 - b 9 0 a - 4 5 3 b - a b e a - 1 4 e c 2 6 f 5 2 5 d a < / I n t e r n a l I d > < N a m e > x l C r e a t e F o r m u l a s _ T w o _ m o v i e _ V F 1 0 1 9 1 3 4 2 2 "5?5@LO?>:06C, 1 4 8 0 0 2 0 3 3 3 < / N a m e > < T e x t > "5?5@L  O  ?>:06C,   :0:  A>74020BL  D>@<C;K  A  8A?>;L7>20=85<  AAK;>:  =0  OG59:8. < / T e x t > < B o o k M a r k E n t r y N a m e > x l C r e a t e F o r m u l a s _ T w o _ m o v i e _ V F 1 0 1 9 1 3 4 2 2 "5?5@LO?>:06C, 1 4 8 0 0 < / B o o k M a r k E n t r y N a m e > < B o o k M a r k E x i t N a m e > x l C r e a t e F o r m u l a s _ T w o _ m o v i e _ V F 1 0 1 9 1 3 4 2 2 "5?5@LO?>:06C, 2 0 3 3 3 < / B o o k M a r k E x i t N a m e > < B o o k M a r k E n t r y P o s i t i o n > 1 4 8 0 0 < / B o o k M a r k E n t r y P o s i t i o n > < B o o k M a r k E x i t P o s i t i o n > 2 0 3 3 3 < / B o o k M a r k E x i t P o s i t i o n > < / C a p t i o n I t e m > < C a p t i o n I t e m > < I n t e r n a l I d > b d 9 a c 7 2 2 - 0 7 5 1 - 4 b 1 b - 9 5 a 4 - 3 8 4 0 3 a 8 8 3 d e 4 < / I n t e r n a l I d > < N a m e > x l C r e a t e F o r m u l a s _ T w o _ m o v i e _ V F 1 0 1 9 1 3 4 2 2 @8?>A;54CNI5<87<5=5=882 0 4 3 3 2 6 9 0 0 < / N a m e > < T e x t > @8  ?>A;54CNI5<  87<5=5=88  7=0G5=8O  2  OG59:5  E x c e l   02B><0B8G5A:8  >1=>28B  @57C;LB0B  D>@<C;K. < / T e x t > < B o o k M a r k E n t r y N a m e > x l C r e a t e F o r m u l a s _ T w o _ m o v i e _ V F 1 0 1 9 1 3 4 2 2 @8?>A;54CNI5<87<5=5=882 0 4 3 3 < / B o o k M a r k E n t r y N a m e > < B o o k M a r k E x i t N a m e > x l C r e a t e F o r m u l a s _ T w o _ m o v i e _ V F 1 0 1 9 1 3 4 2 2 @8?>A;54CNI5<87<5=5=882 6 9 0 0 < / B o o k M a r k E x i t N a m e > < B o o k M a r k E n t r y P o s i t i o n > 2 0 4 3 3 < / B o o k M a r k E n t r y P o s i t i o n > < B o o k M a r k E x i t P o s i t i o n > 2 6 9 0 0 < / B o o k M a r k E x i t P o s i t i o n > < / C a p t i o n I t e m > < C a p t i o n I t e m > < I n t e r n a l I d > 9 7 6 c 9 1 6 b - 9 a 8 b - 4 a 0 6 - 8 d 0 e - 5 6 0 b f 4 c 0 d 3 1 d < / I n t e r n a l I d > < N a m e > x l C r e a t e F o r m u l a s _ T w o _ m o v i e _ V F 1 0 1 9 1 3 4 2 2 >7<>6=>, 2KC652 7 0 0 0 3 2 4 3 3 < / N a m e > < T e x t > >7<>6=>,   2K  C65  7=0:><K  A>  AAK;:0<8  =0  OG59:8,   =>  402=>  8E  =5  8A?>;L7>20;8,   < / T e x t > < B o o k M a r k E n t r y N a m e > x l C r e a t e F o r m u l a s _ T w o _ m o v i e _ V F 1 0 1 9 1 3 4 2 2 >7<>6=>, 2KC652 7 0 0 0 < / B o o k M a r k E n t r y N a m e > < B o o k M a r k E x i t N a m e > x l C r e a t e F o r m u l a s _ T w o _ m o v i e _ V F 1 0 1 9 1 3 4 2 2 >7<>6=>, 2KC653 2 4 3 3 < / B o o k M a r k E x i t N a m e > < B o o k M a r k E n t r y P o s i t i o n > 2 7 0 0 0 < / B o o k M a r k E n t r y P o s i t i o n > < B o o k M a r k E x i t P o s i t i o n > 3 2 4 3 3 < / B o o k M a r k E x i t P o s i t i o n > < / C a p t i o n I t e m > < C a p t i o n I t e m > < I n t e r n a l I d > c 2 3 7 b d 5 2 - d f 2 7 - 4 5 9 6 - 9 8 6 2 - 4 7 4 7 c 9 5 4 7 1 4 f < / I n t e r n a l I d > < N a m e > x l C r e a t e F o r m u l a s _ T w o _ m o v i e _ V F 1 0 1 9 1 3 4 2 2 ?>MB><COA45;0N3 2 5 3 3 3 4 9 3 3 < / N a m e > < T e x t > ?>MB><C  O  A45;0N  :@0B:89  >17>@. < / T e x t > < B o o k M a r k E n t r y N a m e > x l C r e a t e F o r m u l a s _ T w o _ m o v i e _ V F 1 0 1 9 1 3 4 2 2 ?>MB><COA45;0N3 2 5 3 3 < / B o o k M a r k E n t r y N a m e > < B o o k M a r k E x i t N a m e > x l C r e a t e F o r m u l a s _ T w o _ m o v i e _ V F 1 0 1 9 1 3 4 2 2 ?>MB><COA45;0N3 4 9 3 3 < / B o o k M a r k E x i t N a m e > < B o o k M a r k E n t r y P o s i t i o n > 3 2 5 3 3 < / B o o k M a r k E n t r y P o s i t i o n > < B o o k M a r k E x i t P o s i t i o n > 3 4 9 3 3 < / B o o k M a r k E x i t P o s i t i o n > < / C a p t i o n I t e m > < C a p t i o n I t e m > < I n t e r n a l I d > b c 4 2 a a f a - e 6 7 6 - 4 2 0 0 - b e f d - 7 6 e 2 6 8 5 8 9 8 c 7 < / I n t e r n a l I d > < N a m e > x l C r e a t e F o r m u l a s _ T w o _ m o v i e _ V F 1 0 1 9 1 3 4 2 2 -;5:B@>==0OB01;8F0@0745;5=03 5 0 3 3 4 0 7 6 7 < / N a m e > < T e x t > -;5:B@>==0O  B01;8F0  @0745;5=0  =0  AB>;1FK,   AB@>:8  8  OG59:8. < / T e x t > < B o o k M a r k E n t r y N a m e > x l C r e a t e F o r m u l a s _ T w o _ m o v i e _ V F 1 0 1 9 1 3 4 2 2 -;5:B@>==0OB01;8F0@0745;5=03 5 0 3 3 < / B o o k M a r k E n t r y N a m e > < B o o k M a r k E x i t N a m e > x l C r e a t e F o r m u l a s _ T w o _ m o v i e _ V F 1 0 1 9 1 3 4 2 2 -;5:B@>==0OB01;8F0@0745;5=04 0 7 6 7 < / B o o k M a r k E x i t N a m e > < B o o k M a r k E n t r y P o s i t i o n > 3 5 0 3 3 < / B o o k M a r k E n t r y P o s i t i o n > < B o o k M a r k E x i t P o s i t i o n > 4 0 7 6 7 < / B o o k M a r k E x i t P o s i t i o n > < / C a p t i o n I t e m > < C a p t i o n I t e m > < I n t e r n a l I d > 1 a 9 7 2 d 8 f - 9 3 6 7 - 4 1 0 b - 8 2 6 d - a 0 0 a a a e e 6 b 2 7 < / I n t e r n a l I d > < N a m e > x l C r e a t e F o r m u l a s _ T w o _ m o v i e _ V F 1 0 1 9 1 3 4 2 2 A5AB>;1FK8<5NB4 0 8 6 7 5 1 8 0 0 < / N a m e > < T e x t > A5  AB>;1FK  8<5NB  1C:25==K5  703>;>2:8  2  25@E=59  G0AB8  B01;8FK,   =0G8=0O  A  1C:2  A ,   B ,   C   8  B.   4. < / T e x t > < B o o k M a r k E n t r y N a m e > x l C r e a t e F o r m u l a s _ T w o _ m o v i e _ V F 1 0 1 9 1 3 4 2 2 A5AB>;1FK8<5NB4 0 8 6 7 < / B o o k M a r k E n t r y N a m e > < B o o k M a r k E x i t N a m e > x l C r e a t e F o r m u l a s _ T w o _ m o v i e _ V F 1 0 1 9 1 3 4 2 2 A5AB>;1FK8<5NB5 1 8 0 0 < / B o o k M a r k E x i t N a m e > < B o o k M a r k E n t r y P o s i t i o n > 4 0 8 6 7 < / B o o k M a r k E n t r y P o s i t i o n > < B o o k M a r k E x i t P o s i t i o n > 5 1 8 0 0 < / B o o k M a r k E x i t P o s i t i o n > < / C a p t i o n I t e m > < C a p t i o n I t e m > < I n t e r n a l I d > d c 6 8 b 3 0 6 - b b 4 b - 4 c 5 8 - 9 1 7 3 - e c e 0 b 6 8 8 8 2 f a < / I n t e r n a l I d > < N a m e > x l C r e a t e F o r m u l a s _ T w o _ m o v i e _ V F 1 0 1 9 1 3 4 2 2 !B@>:88<5NBG8A;>2K55 1 9 0 0 6 2 9 6 7 < / N a m e > < T e x t > !B@>:8  8<5NB  G8A;>2K5  703>;>2:8  2  ;52>9  G0AB8  B01;8FK,   =0G8=0O  A  F8D@  1 ,   2 ,   3   8  B.   4. < / T e x t > < B o o k M a r k E n t r y N a m e > x l C r e a t e F o r m u l a s _ T w o _ m o v i e _ V F 1 0 1 9 1 3 4 2 2 !B@>:88<5NBG8A;>2K55 1 9 0 0 < / B o o k M a r k E n t r y N a m e > < B o o k M a r k E x i t N a m e > x l C r e a t e F o r m u l a s _ T w o _ m o v i e _ V F 1 0 1 9 1 3 4 2 2 !B@>:88<5NBG8A;>2K56 2 9 6 7 < / B o o k M a r k E x i t N a m e > < B o o k M a r k E n t r y P o s i t i o n > 5 1 9 0 0 < / B o o k M a r k E n t r y P o s i t i o n > < B o o k M a r k E x i t P o s i t i o n > 6 2 9 6 7 < / B o o k M a r k E x i t P o s i t i o n > < / C a p t i o n I t e m > < C a p t i o n I t e m > < I n t e r n a l I d > 8 8 7 0 8 f 1 e - 2 1 e 4 - 4 9 c 3 - b 6 9 c - 1 8 d b f 2 3 a 9 f 2 c < / I n t e r n a l I d > < N a m e > x l C r e a t e F o r m u l a s _ T w o _ m o v i e _ V F 1 0 1 9 1 3 4 2 2 /G59:0 MB>6 3 0 6 7 6 9 0 6 7 < / N a m e > < T e x t > /G59:0     MB>  <5AB>  ?5@5A5G5=8O  AB>;1F0  8  AB@>:8.   C:25==K5  703>;>2:8  AB>;1F>2  < / T e x t > < B o o k M a r k E n t r y N a m e > x l C r e a t e F o r m u l a s _ T w o _ m o v i e _ V F 1 0 1 9 1 3 4 2 2 /G59:0 MB>6 3 0 6 7 < / B o o k M a r k E n t r y N a m e > < B o o k M a r k E x i t N a m e > x l C r e a t e F o r m u l a s _ T w o _ m o v i e _ V F 1 0 1 9 1 3 4 2 2 /G59:0 MB>6 9 0 6 7 < / B o o k M a r k E x i t N a m e > < B o o k M a r k E n t r y P o s i t i o n > 6 3 0 6 7 < / B o o k M a r k E n t r y P o s i t i o n > < B o o k M a r k E x i t P o s i t i o n > 6 9 0 6 7 < / B o o k M a r k E x i t P o s i t i o n > < / C a p t i o n I t e m > < C a p t i o n I t e m > < I n t e r n a l I d > f 3 d b 3 0 c b - c c c 9 - 4 5 d 7 - 9 1 6 6 - 0 b 8 9 b 8 a c 9 3 c 5 < / I n t e r n a l I d > < N a m e > x l C r e a t e F o r m u l a s _ T w o _ m o v i e _ V F 1 0 1 9 1 3 4 2 2 8G8A;>2K5703>;>2:86 9 1 6 7 7 6 3 6 7 < / N a m e > < T e x t > 8  G8A;>2K5  703>;>2:8  AB@>:  C:07K20NB  @0A?>;>65=85  OG59:8  2  B01;8F5  ?@8  55  2K45;5=88. < / T e x t > < B o o k M a r k E n t r y N a m e > x l C r e a t e F o r m u l a s _ T w o _ m o v i e _ V F 1 0 1 9 1 3 4 2 2 8G8A;>2K5703>;>2:86 9 1 6 7 < / B o o k M a r k E n t r y N a m e > < B o o k M a r k E x i t N a m e > x l C r e a t e F o r m u l a s _ T w o _ m o v i e _ V F 1 0 1 9 1 3 4 2 2 8G8A;>2K5703>;>2:87 6 3 6 7 < / B o o k M a r k E x i t N a m e > < B o o k M a r k E n t r y P o s i t i o n > 6 9 1 6 7 < / B o o k M a r k E n t r y P o s i t i o n > < B o o k M a r k E x i t P o s i t i o n > 7 6 3 6 7 < / B o o k M a r k E x i t P o s i t i o n > < / C a p t i o n I t e m > < C a p t i o n I t e m > < I n t e r n a l I d > 4 5 d 5 4 2 8 9 - 4 9 d a - 4 5 9 1 - 9 8 c 6 - 8 8 b 8 d 9 8 5 b 1 e 1 < / I n t e r n a l I d > < N a m e > x l C r e a t e F o r m u l a s _ T w o _ m o v i e _ V F 1 0 1 9 1 3 4 2 2 0?@8<5@, I5;:=5<745AL, 7 6 4 6 7 8 6 7 0 0 < / N a m e > < T e x t > 0?@8<5@,   I5;:=5<  745AL,   2  MB>9  OG59:5.   K  70<5B8;8,   GB>  AB>;15F  F   8  AB@>:0  5   AB0;8  2K45;5==K<8,   < / T e x t > < B o o k M a r k E n t r y N a m e > x l C r e a t e F o r m u l a s _ T w o _ m o v i e _ V F 1 0 1 9 1 3 4 2 2 0?@8<5@, I5;:=5<745AL, 7 6 4 6 7 < / B o o k M a r k E n t r y N a m e > < B o o k M a r k E x i t N a m e > x l C r e a t e F o r m u l a s _ T w o _ m o v i e _ V F 1 0 1 9 1 3 4 2 2 0?@8<5@, I5;:=5<745AL, 8 6 7 0 0 < / B o o k M a r k E x i t N a m e > < B o o k M a r k E n t r y P o s i t i o n > 7 6 4 6 7 < / B o o k M a r k E n t r y P o s i t i o n > < B o o k M a r k E x i t P o s i t i o n > 8 6 7 0 0 < / B o o k M a r k E x i t P o s i t i o n > < / C a p t i o n I t e m > < C a p t i o n I t e m > < I n t e r n a l I d > 6 6 6 d 9 4 4 5 - 4 e 8 3 - 4 3 6 8 - b 2 2 9 - 3 9 8 4 6 1 5 5 0 2 3 4 < / I n t e r n a l I d > < N a m e > x l C r e a t e F o r m u l a s _ T w o _ m o v i e _ V F 1 0 1 9 1 3 4 2 2 07=0G8BAAK;:>98 6 8 0 0 9 2 9 0 0 < / N a m e > < T e x t > 0  7=0G8B  AAK;:>9  =0  OG59:C  8;8  55  04@5A><  O2;O5BAO  F 5 . < / T e x t > < B o o k M a r k E n t r y N a m e > x l C r e a t e F o r m u l a s _ T w o _ m o v i e _ V F 1 0 1 9 1 3 4 2 2 07=0G8BAAK;:>98 6 8 0 0 < / B o o k M a r k E n t r y N a m e > < B o o k M a r k E x i t N a m e > x l C r e a t e F o r m u l a s _ T w o _ m o v i e _ V F 1 0 1 9 1 3 4 2 2 07=0G8BAAK;:>99 2 9 0 0 < / B o o k M a r k E x i t N a m e > < B o o k M a r k E n t r y P o s i t i o n > 8 6 8 0 0 < / B o o k M a r k E n t r y P o s i t i o n > < B o o k M a r k E x i t P o s i t i o n > 9 2 9 0 0 < / B o o k M a r k E x i t P o s i t i o n > < / C a p t i o n I t e m > < C a p t i o n I t e m > < I n t e r n a l I d > b b 2 8 9 c d e - 6 1 5 4 - 4 e e f - 9 9 5 c - 5 e 6 f b 2 c b d f f 4 < / I n t e r n a l I d > < N a m e > x l C r e a t e F o r m u l a s _ T w o _ m o v i e _ V F 1 0 1 9 1 3 4 2 2 'B>1KC1548BLAO29 3 0 0 0 1 0 2 4 6 7 < / N a m e > < T e x t > 'B>1K  C1548BLAO  2  MB><,   =02545<  C:070B5;L  =0  @0A?>;>65==>5  =04  B01;8F59  ?>;5  " <O" ,   :>B>@>5  A>45@68B  7=0G5=85  " F 5 " . < / T e x t > < B o o k M a r k E n t r y N a m e > x l C r e a t e F o r m u l a s _ T w o _ m o v i e _ V F 1 0 1 9 1 3 4 2 2 'B>1KC1548BLAO29 3 0 0 0 < / B o o k M a r k E n t r y N a m e > < B o o k M a r k E x i t N a m e > x l C r e a t e F o r m u l a s _ T w o _ m o v i e _ V F 1 0 1 9 1 3 4 2 2 'B>1KC1548BLAO21 0 2 4 6 7 < / B o o k M a r k E x i t N a m e > < B o o k M a r k E n t r y P o s i t i o n > 9 3 0 0 0 < / B o o k M a r k E n t r y P o s i t i o n > < B o o k M a r k E x i t P o s i t i o n > 1 0 2 4 6 7 < / B o o k M a r k E x i t P o s i t i o n > < / C a p t i o n I t e m > < C a p t i o n I t e m > < I n t e r n a l I d > 7 1 6 8 f e 8 0 - 3 c 8 a - 4 d 2 c - b 9 d 1 - 1 8 8 f e 2 0 1 0 0 d 6 < / I n t e r n a l I d > < N a m e > x l C r e a t e F o r m u l a s _ T w o _ m o v i e _ V F 1 0 1 9 1 3 4 2 2 !AK;:8=0OG59:81 0 2 5 6 7 1 0 7 1 6 7 < / N a m e > < T e x t > !AK;:8  =0  OG59:8  =5  B>;L:>  C:07K20NB  8E  @0A?>;>65=85  2  B01;8F5,   < / T e x t > < B o o k M a r k E n t r y N a m e > x l C r e a t e F o r m u l a s _ T w o _ m o v i e _ V F 1 0 1 9 1 3 4 2 2 !AK;:8=0OG59:81 0 2 5 6 7 < / B o o k M a r k E n t r y N a m e > < B o o k M a r k E x i t N a m e > x l C r e a t e F o r m u l a s _ T w o _ m o v i e _ V F 1 0 1 9 1 3 4 2 2 !AK;:8=0OG59:81 0 7 1 6 7 < / B o o k M a r k E x i t N a m e > < B o o k M a r k E n t r y P o s i t i o n > 1 0 2 5 6 7 < / B o o k M a r k E n t r y P o s i t i o n > < B o o k M a r k E x i t P o s i t i o n > 1 0 7 1 6 7 < / B o o k M a r k E x i t P o s i t i o n > < / C a p t i o n I t e m > < C a p t i o n I t e m > < I n t e r n a l I d > b 4 c 1 0 9 3 4 - d 0 4 f - 4 e 3 5 - a a 6 c - 5 e 1 4 5 6 f b 4 c c 6 < / I n t e r n a l I d > < N a m e > x l C r e a t e F o r m u l a s _ T w o _ m o v i e _ V F 1 0 1 9 1 3 4 2 2 =>8O2;ONBAO1 0 7 2 6 7 1 1 4 5 6 7 < / N a m e > < T e x t > =>  8  O2;ONBAO  =5  <5=55  206=K<8  ?@8  ?>AB@>5=88  D>@<C;  2  E x c e l .    0AA<>B@8<  ?@>AB>9  ?@8<5@. < / T e x t > < B o o k M a r k E n t r y N a m e > x l C r e a t e F o r m u l a s _ T w o _ m o v i e _ V F 1 0 1 9 1 3 4 2 2 =>8O2;ONBAO1 0 7 2 6 7 < / B o o k M a r k E n t r y N a m e > < B o o k M a r k E x i t N a m e > x l C r e a t e F o r m u l a s _ T w o _ m o v i e _ V F 1 0 1 9 1 3 4 2 2 =>8O2;ONBAO1 1 4 5 6 7 < / B o o k M a r k E x i t N a m e > < B o o k M a r k E n t r y P o s i t i o n > 1 0 7 2 6 7 < / B o o k M a r k E n t r y P o s i t i o n > < B o o k M a r k E x i t P o s i t i o n > 1 1 4 5 6 7 < / B o o k M a r k E x i t P o s i t i o n > < / C a p t i o n I t e m > < C a p t i o n I t e m > < I n t e r n a l I d > 5 2 1 2 5 4 a 9 - 0 a 9 8 - 4 a a 6 - 9 0 d 4 - 2 b d 6 5 9 e 6 2 8 a 8 < / I n t e r n a l I d > < N a m e > x l C r e a t e F o r m u l a s _ T w o _ m o v i e _ V F 1 0 1 9 1 3 4 2 2 OG59:CA 1 1 1 4 6 6 7 1 2 4 7 6 7 < / N a m e > < T e x t >   OG59:C  A 1   22545<  7=0G5=85  " 5 0 " ,   =06<5<  :;028HC  ,   0  70B5<  22545<  2K@065=85  " = A 1 " . < / T e x t > < B o o k M a r k E n t r y N a m e > x l C r e a t e F o r m u l a s _ T w o _ m o v i e _ V F 1 0 1 9 1 3 4 2 2 OG59:CA 1 1 1 4 6 6 7 < / B o o k M a r k E n t r y N a m e > < B o o k M a r k E x i t N a m e > x l C r e a t e F o r m u l a s _ T w o _ m o v i e _ V F 1 0 1 9 1 3 4 2 2 OG59:CA 1 1 2 4 7 6 7 < / B o o k M a r k E x i t N a m e > < B o o k M a r k E n t r y P o s i t i o n > 1 1 4 6 6 7 < / B o o k M a r k E n t r y P o s i t i o n > < B o o k M a r k E x i t P o s i t i o n > 1 2 4 7 6 7 < / B o o k M a r k E x i t P o s i t i o n > < / C a p t i o n I t e m > < C a p t i o n I t e m > < I n t e r n a l I d > 0 4 e 4 f d e 2 - d 8 6 1 - 4 d e 8 - b c f 5 - a a d 2 5 b 2 2 a 8 2 4 < / I n t e r n a l I d > < N a m e > x l C r e a t e F o r m u l a s _ T w o _ m o v i e _ V F 1 0 1 9 1 3 4 2 2 1@0B8B52=8<0=85=01 2 4 8 6 7 1 2 9 6 0 0 < / N a m e > < T e x t > 1@0B8B5  2=8<0=85  =0  B>=:CN  @0<:C  2>:@C3  OG59:8  A 1 ,   :>B>@0O< / T e x t > < B o o k M a r k E n t r y N a m e > x l C r e a t e F o r m u l a s _ T w o _ m o v i e _ V F 1 0 1 9 1 3 4 2 2 1@0B8B52=8<0=85=01 2 4 8 6 7 < / B o o k M a r k E n t r y N a m e > < B o o k M a r k E x i t N a m e > x l C r e a t e F o r m u l a s _ T w o _ m o v i e _ V F 1 0 1 9 1 3 4 2 2 1@0B8B52=8<0=85=01 2 9 6 0 0 < / B o o k M a r k E x i t N a m e > < B o o k M a r k E n t r y P o s i t i o n > 1 2 4 8 6 7 < / B o o k M a r k E n t r y P o s i t i o n > < B o o k M a r k E x i t P o s i t i o n > 1 2 9 6 0 0 < / B o o k M a r k E x i t P o s i t i o n > < / C a p t i o n I t e m > < C a p t i o n I t e m > < I n t e r n a l I d > b a e c 4 e 4 6 - e 7 f 0 - 4 3 f b - a 3 2 7 - 8 8 b a c c f f c 7 9 a < / I n t e r n a l I d > < N a m e > x l C r e a t e F o r m u l a s _ T w o _ m o v i e _ V F 1 0 1 9 1 3 4 2 2 C:07K205B=0B>, 1 2 9 7 0 0 1 3 6 2 6 7 < / N a m e > < T e x t > C:07K205B  =0  B>,   GB>  MB0  OG59:0  8A?>;L7C5BAO  2  D>@<C;5,   8  =06<8B5  :;028HC  . < / T e x t > < B o o k M a r k E n t r y N a m e > x l C r e a t e F o r m u l a s _ T w o _ m o v i e _ V F 1 0 1 9 1 3 4 2 2 C:07K205B=0B>, 1 2 9 7 0 0 < / B o o k M a r k E n t r y N a m e > < B o o k M a r k E x i t N a m e > x l C r e a t e F o r m u l a s _ T w o _ m o v i e _ V F 1 0 1 9 1 3 4 2 2 C:07K205B=0B>, 1 3 6 2 6 7 < / B o o k M a r k E x i t N a m e > < B o o k M a r k E n t r y P o s i t i o n > 1 2 9 7 0 0 < / B o o k M a r k E n t r y P o s i t i o n > < B o o k M a r k E x i t P o s i t i o n > 1 3 6 2 6 7 < / B o o k M a r k E x i t P o s i t i o n > < / C a p t i o n I t e m > < C a p t i o n I t e m > < I n t e r n a l I d > f a f 9 5 4 7 4 - 1 8 5 f - 4 c d 9 - 9 f 6 f - e d a 1 8 5 5 9 b 7 f 6 < / I n t e r n a l I d > < N a m e > x l C r e a t e F o r m u l a s _ T w o _ m o v i e _ V F 1 0 1 9 1 3 4 2 2 "5?5@L2OG59:51 3 6 3 6 7 1 4 3 8 6 7 < / N a m e > < T e x t > "5?5@L  2  OG59:5  A 2 ,   :>B>@0O  @02=0  OG59:5  A 1 ,   >B>1@0605BAO  7=0G5=85  " 5 0 " . < / T e x t > < B o o k M a r k E n t r y N a m e > x l C r e a t e F o r m u l a s _ T w o _ m o v i e _ V F 1 0 1 9 1 3 4 2 2 "5?5@L2OG59:51 3 6 3 6 7 < / B o o k M a r k E n t r y N a m e > < B o o k M a r k E x i t N a m e > x l C r e a t e F o r m u l a s _ T w o _ m o v i e _ V F 1 0 1 9 1 3 4 2 2 "5?5@L2OG59:51 4 3 8 6 7 < / B o o k M a r k E x i t N a m e > < B o o k M a r k E n t r y P o s i t i o n > 1 3 6 3 6 7 < / B o o k M a r k E n t r y P o s i t i o n > < B o o k M a r k E x i t P o s i t i o n > 1 4 3 8 6 7 < / B o o k M a r k E x i t P o s i t i o n > < / C a p t i o n I t e m > < C a p t i o n I t e m > < I n t e r n a l I d > 5 8 b 2 5 a d 4 - 4 e 0 9 - 4 9 b 7 - b 7 0 f - 6 0 3 e f 6 e 9 3 0 f 5 < / I n t e r n a l I d > < N a m e > x l C r e a t e F o r m u l a s _ T w o _ m o v i e _ V F 1 0 1 9 1 3 4 2 2 A;870<5=8BLG8A;>1 4 3 9 6 7 1 5 2 2 3 3 < / N a m e > < T e x t > A;8  70<5=8BL  G8A;>  " 5 0 "   =0  " 1 0 0 "   8,   =01;N40O  70  OG59:>9  A 2 ,   =060BL  :;028HC  ,   < / T e x t > < B o o k M a r k E n t r y N a m e > x l C r e a t e F o r m u l a s _ T w o _ m o v i e _ V F 1 0 1 9 1 3 4 2 2 A;870<5=8BLG8A;>1 4 3 9 6 7 < / B o o k M a r k E n t r y N a m e > < B o o k M a r k E x i t N a m e > x l C r e a t e F o r m u l a s _ T w o _ m o v i e _ V F 1 0 1 9 1 3 4 2 2 A;870<5=8BLG8A;>1 5 2 2 3 3 < / B o o k M a r k E x i t N a m e > < B o o k M a r k E n t r y P o s i t i o n > 1 4 3 9 6 7 < / B o o k M a r k E n t r y P o s i t i o n > < B o o k M a r k E x i t P o s i t i o n > 1 5 2 2 3 3 < / B o o k M a r k E x i t P o s i t i o n > < / C a p t i o n I t e m > < C a p t i o n I t e m > < I n t e r n a l I d > 3 a 6 6 5 6 d d - 5 5 7 8 - 4 b b c - a 7 c 2 - a 7 2 1 4 1 c 1 8 8 8 a < / I n t e r n a l I d > < N a m e > x l C r e a t e F o r m u l a s _ T w o _ m o v i e _ V F 1 0 1 9 1 3 4 2 2 7=0G5=85OG59:8A 2 1 5 2 3 3 3 1 5 9 4 3 3 < / N a m e > < T e x t > 7=0G5=85  OG59:8  A 2   87<5=8BAO  =0  " 1 0 0 " ,   ?>A:>;L:C  >=0  @02=0  OG59:5  A 1 . < / T e x t > < B o o k M a r k E n t r y N a m e > x l C r e a t e F o r m u l a s _ T w o _ m o v i e _ V F 1 0 1 9 1 3 4 2 2 7=0G5=85OG59:8A 2 1 5 2 3 3 3 < / B o o k M a r k E n t r y N a m e > < B o o k M a r k E x i t N a m e > x l C r e a t e F o r m u l a s _ T w o _ m o v i e _ V F 1 0 1 9 1 3 4 2 2 7=0G5=85OG59:8A 2 1 5 9 4 3 3 < / B o o k M a r k E x i t N a m e > < B o o k M a r k E n t r y P o s i t i o n > 1 5 2 3 3 3 < / B o o k M a r k E n t r y P o s i t i o n > < B o o k M a r k E x i t P o s i t i o n > 1 5 9 4 3 3 < / B o o k M a r k E x i t P o s i t i o n > < / C a p t i o n I t e m > < C a p t i o n I t e m > < I n t e r n a l I d > f b 4 6 7 d 7 a - a e f d - 4 0 d 0 - 8 e 7 d - 3 5 a 5 8 e 1 0 b f 3 3 < / I n t e r n a l I d > < N a m e > x l C r e a t e F o r m u l a s _ T w o _ m o v i e _ V F 1 0 1 9 1 3 4 2 2 5I5>48=1 5 9 5 3 3 1 7 3 4 0 0 < / N a m e > < T e x t >   5I5  >48=  ?@8<5@.   A;8  225AB8  D>@<C;C  " = A 1 + A 2 "   8  =060BL  :;028HC  ,   @57C;LB0B  1C45B  @025=  " 2 0 0 " . < / T e x t > < B o o k M a r k E n t r y N a m e > x l C r e a t e F o r m u l a s _ T w o _ m o v i e _ V F 1 0 1 9 1 3 4 2 2 5I5>48=1 5 9 5 3 3 < / B o o k M a r k E n t r y N a m e > < B o o k M a r k E x i t N a m e > x l C r e a t e F o r m u l a s _ T w o _ m o v i e _ V F 1 0 1 9 1 3 4 2 2 5I5>48=1 7 3 4 0 0 < / B o o k M a r k E x i t N a m e > < B o o k M a r k E n t r y P o s i t i o n > 1 5 9 5 3 3 < / B o o k M a r k E n t r y P o s i t i o n > < B o o k M a r k E x i t P o s i t i o n > 1 7 3 4 0 0 < / B o o k M a r k E x i t P o s i t i o n > < / C a p t i o n I t e m > < C a p t i o n I t e m > < I n t e r n a l I d > e d 6 b c 9 5 e - b a d 6 - 4 5 7 a - 8 4 e f - f f 5 7 a b 7 0 5 0 4 f < / I n t e r n a l I d > < N a m e > x l C r e a t e F o r m u l a s _ T w o _ m o v i e _ V F 1 0 1 9 1 3 4 2 2 A;8?>A;5MB>3>1 7 3 5 0 0 1 8 4 6 3 3 < / N a m e > < T e x t > A;8  ?>A;5  MB>3>  70<5=8BL  G8A;>  " 1 0 0 "   =0  " 1 5 0 "   8  =060BL  :;028HC  ,   ?@8  MB><  =01;N40O  70  OG59:0<8  A 2   8  A 3 , < / T e x t > < B o o k M a r k E n t r y N a m e > x l C r e a t e F o r m u l a s _ T w o _ m o v i e _ V F 1 0 1 9 1 3 4 2 2 A;8?>A;5MB>3>1 7 3 5 0 0 < / B o o k M a r k E n t r y N a m e > < B o o k M a r k E x i t N a m e > x l C r e a t e F o r m u l a s _ T w o _ m o v i e _ V F 1 0 1 9 1 3 4 2 2 A;8?>A;5MB>3>1 8 4 6 3 3 < / B o o k M a r k E x i t N a m e > < B o o k M a r k E n t r y P o s i t i o n > 1 7 3 5 0 0 < / B o o k M a r k E n t r y P o s i t i o n > < B o o k M a r k E x i t P o s i t i o n > 1 8 4 6 3 3 < / B o o k M a r k E x i t P o s i t i o n > < / C a p t i o n I t e m > < C a p t i o n I t e m > < I n t e r n a l I d > c b 4 2 d 5 4 f - f e 4 d - 4 c 8 a - b 6 9 0 - 6 8 7 3 c c 4 5 6 8 3 2 < / I n t e r n a l I d > < N a m e > x l C r e a t e F o r m u l a s _ T w o _ m o v i e _ V F 1 0 1 9 1 3 4 2 2 7=0G5=85OG59:8A 2 1 8 4 7 3 3 1 9 1 5 3 3 < / N a m e > < T e x t > 7=0G5=85  OG59:8  A 2   87<5=8BAO  =0  " 1 5 0 "   ( B0:>5  65,   :0:  8  2  A 1 ) ,   0< / T e x t > < B o o k M a r k E n t r y N a m e > x l C r e a t e F o r m u l a s _ T w o _ m o v i e _ V F 1 0 1 9 1 3 4 2 2 7=0G5=85OG59:8A 2 1 8 4 7 3 3 < / B o o k M a r k E n t r y N a m e > < B o o k M a r k E x i t N a m e > x l C r e a t e F o r m u l a s _ T w o _ m o v i e _ V F 1 0 1 9 1 3 4 2 2 7=0G5=85OG59:8A 2 1 9 1 5 3 3 < / B o o k M a r k E x i t N a m e > < B o o k M a r k E n t r y P o s i t i o n > 1 8 4 7 3 3 < / B o o k M a r k E n t r y P o s i t i o n > < B o o k M a r k E x i t P o s i t i o n > 1 9 1 5 3 3 < / B o o k M a r k E x i t P o s i t i o n > < / C a p t i o n I t e m > < C a p t i o n I t e m > < I n t e r n a l I d > 4 2 2 5 f 6 e e - d 5 d 6 - 4 0 4 1 - b b 5 c - 8 6 f c 3 d e 5 6 f 2 e < / I n t e r n a l I d > < N a m e > x l C r e a t e F o r m u l a s _ T w o _ m o v i e _ V F 1 0 1 9 1 3 4 2 2 AC<<02MB>91 9 1 6 3 3 2 0 0 5 0 0 < / N a m e > < T e x t > AC<<0  2  MB>9  OG59:5  1C45B  @02=0  " 3 0 0 " ,   ?>A:>;L:C  MB>  AC<<0  42CE  OG55:     A 1   8  A 2 . < / T e x t > < B o o k M a r k E n t r y N a m e > x l C r e a t e F o r m u l a s _ T w o _ m o v i e _ V F 1 0 1 9 1 3 4 2 2 AC<<02MB>91 9 1 6 3 3 < / B o o k M a r k E n t r y N a m e > < B o o k M a r k E x i t N a m e > x l C r e a t e F o r m u l a s _ T w o _ m o v i e _ V F 1 0 1 9 1 3 4 2 2 AC<<02MB>92 0 0 5 0 0 < / B o o k M a r k E x i t N a m e > < B o o k M a r k E n t r y P o s i t i o n > 1 9 1 6 3 3 < / B o o k M a r k E n t r y P o s i t i o n > < B o o k M a r k E x i t P o s i t i o n > 2 0 0 5 0 0 < / B o o k M a r k E x i t P o s i t i o n > < / C a p t i o n I t e m > < C a p t i o n I t e m > < I n t e r n a l I d > 1 d 4 c 6 b 9 f - 1 1 2 2 - 4 6 c d - 8 c 5 3 - 5 7 b 9 7 a 8 7 0 2 1 a < / I n t e r n a l I d > < N a m e > x l C r e a t e F o r m u l a s _ T w o _ m o v i e _ V F 1 0 1 9 1 3 4 2 2 A;54CNI5<?@8<5@52 0 0 6 0 0 2 0 8 6 6 7 < / N a m e > < T e x t >   A;54CNI5<  ?@8<5@5  <K  @0745;8<  >4=>  G8A;>  =0  4@C3>5,   0  70B5<  A;>68<  @57C;LB0B  A  5I5  >4=8<  G8A;><. < / T e x t > < B o o k M a r k E n t r y N a m e > x l C r e a t e F o r m u l a s _ T w o _ m o v i e _ V F 1 0 1 9 1 3 4 2 2 A;54CNI5<?@8<5@52 0 0 6 0 0 < / B o o k M a r k E n t r y N a m e > < B o o k M a r k E x i t N a m e > x l C r e a t e F o r m u l a s _ T w o _ m o v i e _ V F 1 0 1 9 1 3 4 2 2 A;54CNI5<?@8<5@52 0 8 6 6 7 < / B o o k M a r k E x i t N a m e > < B o o k M a r k E n t r y P o s i t i o n > 2 0 0 6 0 0 < / B o o k M a r k E n t r y P o s i t i o n > < B o o k M a r k E x i t P o s i t i o n > 2 0 8 6 6 7 < / B o o k M a r k E x i t P o s i t i o n > < / C a p t i o n I t e m > < C a p t i o n I t e m > < I n t e r n a l I d > c 2 2 c 2 8 4 e - 5 5 7 5 - 4 d 7 9 - 8 2 9 0 - e 6 3 d 2 5 0 5 c 2 6 0 < / I n t e r n a l I d > < N a m e > x l C r e a t e F o r m u l a s _ T w o _ m o v i e _ V F 1 0 1 9 1 3 4 2 2 !=0G0;022545<G8A;0. 2 0 8 7 6 7 2 2 0 5 6 7 < / N a m e > < T e x t > !=0G0;0  22545<  G8A;0.   '8A;>  " 9 8 0 "   =5>1E>48<>  @0745;8BL  =0   3 5  ,   0  70B5<  ?@81028BL  :  @57C;LB0BC  " 4 3 " . < / T e x t > < B o o k M a r k E n t r y N a m e > x l C r e a t e F o r m u l a s _ T w o _ m o v i e _ V F 1 0 1 9 1 3 4 2 2 !=0G0;022545<G8A;0. 2 0 8 7 6 7 < / B o o k M a r k E n t r y N a m e > < B o o k M a r k E x i t N a m e > x l C r e a t e F o r m u l a s _ T w o _ m o v i e _ V F 1 0 1 9 1 3 4 2 2 !=0G0;022545<G8A;0. 2 2 0 5 6 7 < / B o o k M a r k E x i t N a m e > < B o o k M a r k E n t r y P o s i t i o n > 2 0 8 7 6 7 < / B o o k M a r k E n t r y P o s i t i o n > < B o o k M a r k E x i t P o s i t i o n > 2 2 0 5 6 7 < / B o o k M a r k E x i t P o s i t i o n > < / C a p t i o n I t e m > < C a p t i o n I t e m > < I n t e r n a l I d > 7 9 0 8 c 6 a 6 - c 2 a 6 - 4 9 f 4 - 8 8 4 8 - 3 6 e e 5 4 4 1 5 3 9 d < / I n t e r n a l I d > < N a m e > x l C r e a t e F o r m u l a s _ T w o _ m o v i e _ V F 1 0 1 9 1 3 4 2 2 "5?5@L22545<D>@<C;C. 2 2 0 6 6 7 2 2 2 9 3 3 < / N a m e > < T e x t > "5?5@L  22545<  D>@<C;C. < / T e x t > < B o o k M a r k E n t r y N a m e > x l C r e a t e F o r m u l a s _ T w o _ m o v i e _ V F 1 0 1 9 1 3 4 2 2 "5?5@L22545<D>@<C;C. 2 2 0 6 6 7 < / B o o k M a r k E n t r y N a m e > < B o o k M a r k E x i t N a m e > x l C r e a t e F o r m u l a s _ T w o _ m o v i e _ V F 1 0 1 9 1 3 4 2 2 "5?5@L22545<D>@<C;C. 2 2 2 9 3 3 < / B o o k M a r k E x i t N a m e > < B o o k M a r k E n t r y P o s i t i o n > 2 2 0 6 6 7 < / B o o k M a r k E n t r y P o s i t i o n > < B o o k M a r k E x i t P o s i t i o n > 2 2 2 9 3 3 < / B o o k M a r k E x i t P o s i t i o n > < / C a p t i o n I t e m > < C a p t i o n I t e m > < I n t e r n a l I d > 9 e 5 4 3 4 5 4 - 5 f 7 2 - 4 c 4 e - 9 5 4 b - 4 d 6 b b b 7 3 6 0 9 3 < / I n t e r n a l I d > < N a m e > x l C r e a t e F o r m u l a s _ T w o _ m o v i e _ V F 1 0 1 9 1 3 4 2 2 "  02=>" , @0=LH5<K2 2 3 0 3 3 2 3 0 6 6 7 < / N a m e > < T e x t > "  02=>" ,   @0=LH5  <K  22>48;8  04@5A0  OG55:,   =>  =0  MB>B  @07  ?@>AB>  2K45;8<  =C6=CN  OG59:C.   < / T e x t > < B o o k M a r k E n t r y N a m e > x l C r e a t e F o r m u l a s _ T w o _ m o v i e _ V F 1 0 1 9 1 3 4 2 2 "  02=>" , @0=LH5<K2 2 3 0 3 3 < / B o o k M a r k E n t r y N a m e > < B o o k M a r k E x i t N a m e > x l C r e a t e F o r m u l a s _ T w o _ m o v i e _ V F 1 0 1 9 1 3 4 2 2 "  02=>" , @0=LH5<K2 3 0 6 6 7 < / B o o k M a r k E x i t N a m e > < B o o k M a r k E n t r y P o s i t i o n > 2 2 3 0 3 3 < / B o o k M a r k E n t r y P o s i t i o n > < B o o k M a r k E x i t P o s i t i o n > 2 3 0 6 6 7 < / B o o k M a r k E x i t P o s i t i o n > < / C a p t i o n I t e m > < C a p t i o n I t e m > < I n t e r n a l I d > 6 6 1 a c 4 7 f - 2 b d 3 - 4 0 3 e - b 0 8 7 - b 0 1 0 0 e 4 3 1 4 3 1 < / I n t e r n a l I d > < N a m e > x l C r e a t e F o r m u l a s _ T w o _ m o v i e _ V F 1 0 1 9 1 3 4 2 2 >:@C3=55?>O28;0AL2 3 0 7 6 7 2 3 8 6 0 0 < / N a m e > < T e x t > >:@C3  =55  ?>O28;0AL  2K45;ONI0O  @0<:0,   0  OG59:0  B5?5@L  A>45@68B  AAK;:C  =0  D 1 . < / T e x t > < B o o k M a r k E n t r y N a m e > x l C r e a t e F o r m u l a s _ T w o _ m o v i e _ V F 1 0 1 9 1 3 4 2 2 >:@C3=55?>O28;0AL2 3 0 7 6 7 < / B o o k M a r k E n t r y N a m e > < B o o k M a r k E x i t N a m e > x l C r e a t e F o r m u l a s _ T w o _ m o v i e _ V F 1 0 1 9 1 3 4 2 2 >:@C3=55?>O28;0AL2 3 8 6 0 0 < / B o o k M a r k E x i t N a m e > < B o o k M a r k E n t r y P o s i t i o n > 2 3 0 7 6 7 < / B o o k M a r k E n t r y P o s i t i o n > < B o o k M a r k E x i t P o s i t i o n > 2 3 8 6 0 0 < / B o o k M a r k E x i t P o s i t i o n > < / C a p t i o n I t e m > < C a p t i o n I t e m > < I n t e r n a l I d > e 9 b b 0 f 2 8 - f a b 3 - 4 d 9 2 - b 8 0 9 - 5 9 3 1 8 4 1 d c 6 b c < / I n t e r n a l I d > < N a m e > x l C r e a t e F o r m u l a s _ T w o _ m o v i e _ V F 1 0 1 9 1 3 4 2 2  0745;8<A>45@68<>5OG59:82 3 8 7 0 0 2 4 9 1 6 7 < / N a m e > < T e x t >  0745;8<  A>45@68<>5  OG59:8  D 1   =0  A>45@68<>5  OG59:8  D 2 ,   2K45;82  ?>A;54=NN,   GB>1K  2  D>@<C;5  ?>O28;0AL  AAK;:0  =0  D 2 ,   < / T e x t > < B o o k M a r k E n t r y N a m e > x l C r e a t e F o r m u l a s _ T w o _ m o v i e _ V F 1 0 1 9 1 3 4 2 2  0745;8<A>45@68<>5OG59:82 3 8 7 0 0 < / B o o k M a r k E n t r y N a m e > < B o o k M a r k E x i t N a m e > x l C r e a t e F o r m u l a s _ T w o _ m o v i e _ V F 1 0 1 9 1 3 4 2 2  0745;8<A>45@68<>5OG59:82 4 9 1 6 7 < / B o o k M a r k E x i t N a m e > < B o o k M a r k E n t r y P o s i t i o n > 2 3 8 7 0 0 < / B o o k M a r k E n t r y P o s i t i o n > < B o o k M a r k E x i t P o s i t i o n > 2 4 9 1 6 7 < / B o o k M a r k E x i t P o s i t i o n > < / C a p t i o n I t e m > < C a p t i o n I t e m > < I n t e r n a l I d > 6 b c 7 e e 0 5 - 8 f c 4 - 4 d 3 4 - 8 c 5 d - 7 2 7 7 a 0 9 5 a 2 7 8 < / I n t e r n a l I d > < N a m e > x l C r e a t e F o r m u l a s _ T w o _ m o v i e _ V F 1 0 1 9 1 3 4 2 2 070B5<?@81028<2 4 9 2 6 7 2 6 0 7 3 3 < / N a m e > < T e x t > 0  70B5<  ?@81028<  :  @57C;LB0BC  G8A;>  " 4 3 " .   ;O  MB>3>  2K45;8<  OG59:C  D 3 ,   GB>1K  AAK;:0  =0  =55  ?>O28;0AL  2  D>@<C;5. < / T e x t > < B o o k M a r k E n t r y N a m e > x l C r e a t e F o r m u l a s _ T w o _ m o v i e _ V F 1 0 1 9 1 3 4 2 2 070B5<?@81028<2 4 9 2 6 7 < / B o o k M a r k E n t r y N a m e > < B o o k M a r k E x i t N a m e > x l C r e a t e F o r m u l a s _ T w o _ m o v i e _ V F 1 0 1 9 1 3 4 2 2 070B5<?@81028<2 6 0 7 3 3 < / B o o k M a r k E x i t N a m e > < B o o k M a r k E n t r y P o s i t i o n > 2 4 9 2 6 7 < / B o o k M a r k E n t r y P o s i t i o n > < B o o k M a r k E x i t P o s i t i o n > 2 6 0 7 3 3 < / B o o k M a r k E x i t P o s i t i o n > < / C a p t i o n I t e m > < C a p t i o n I t e m > < I n t e r n a l I d > 4 d c 6 d 7 0 2 - c f 1 5 - 4 7 0 6 - 8 8 9 8 - a e c 1 f 3 8 0 1 e 1 9 < / I n t e r n a l I d > < N a m e > x l C r e a t e F o r m u l a s _ T w o _ m o v i e _ V F 1 0 1 9 1 3 4 2 2 06<5<:;028HC2 6 0 8 3 3 2 6 6 8 0 0 < / N a m e > < T e x t > 06<5<  :;028HC    8  ?>;CG8<  @57C;LB0B     " 7 1 " . < / T e x t > < B o o k M a r k E n t r y N a m e > x l C r e a t e F o r m u l a s _ T w o _ m o v i e _ V F 1 0 1 9 1 3 4 2 2 06<5<:;028HC2 6 0 8 3 3 < / B o o k M a r k E n t r y N a m e > < B o o k M a r k E x i t N a m e > x l C r e a t e F o r m u l a s _ T w o _ m o v i e _ V F 1 0 1 9 1 3 4 2 2 06<5<:;028HC2 6 6 8 0 0 < / B o o k M a r k E x i t N a m e > < B o o k M a r k E n t r y P o s i t i o n > 2 6 0 8 3 3 < / B o o k M a r k E n t r y P o s i t i o n > < B o o k M a r k E x i t P o s i t i o n > 2 6 6 8 0 0 < / B o o k M a r k E x i t P o s i t i o n > < / C a p t i o n I t e m > < C a p t i o n I t e m > < I n t e r n a l I d > 2 a e 2 c 5 a 2 - 8 b b 0 - 4 3 f 2 - 9 a 1 d - e e 7 7 d b 1 8 d 2 4 7 < / I n t e r n a l I d > < N a m e > x l C r e a t e F o r m u l a s _ T w o _ m o v i e _ V F 1 0 1 9 1 3 4 2 2 >A:>;L:C2D>@<C;52 6 6 9 0 0 2 7 2 6 3 3 < / N a m e > < T e x t > >A:>;L:C  2  D>@<C;5  8A?>;L7CNBAO  AAK;:8  =0  OG59:8,   0  =5  A0<8  G8A;0,   < / T e x t > < B o o k M a r k E n t r y N a m e > x l C r e a t e F o r m u l a s _ T w o _ m o v i e _ V F 1 0 1 9 1 3 4 2 2 >A:>;L:C2D>@<C;52 6 6 9 0 0 < / B o o k M a r k E n t r y N a m e > < B o o k M a r k E x i t N a m e > x l C r e a t e F o r m u l a s _ T w o _ m o v i e _ V F 1 0 1 9 1 3 4 2 2 >A:>;L:C2D>@<C;52 7 2 6 3 3 < / B o o k M a r k E x i t N a m e > < B o o k M a r k E n t r y P o s i t i o n > 2 6 6 9 0 0 < / B o o k M a r k E n t r y P o s i t i o n > < B o o k M a r k E x i t P o s i t i o n > 2 7 2 6 3 3 < / B o o k M a r k E x i t P o s i t i o n > < / C a p t i o n I t e m > < C a p t i o n I t e m > < I n t e r n a l I d > 5 0 4 3 d 2 f e - 9 0 1 8 - 4 b 8 a - 9 f 6 c - 9 0 5 8 4 4 8 3 4 4 9 4 < / I n t e r n a l I d > < N a m e > x l C r e a t e F o r m u l a s _ T w o _ m o v i e _ V F 1 0 1 9 1 3 4 2 2 MB8G8A;0<>6=>2 7 2 7 3 3 2 8 0 3 0 0 < / N a m e > < T e x t > MB8  G8A;0  <>6=>  >1=>28BL  8  C2845BL  @57C;LB0B  D>@<C;K,   :>B>@K9  87<5=8BAO  02B><0B8G5A:8. < / T e x t > < B o o k M a r k E n t r y N a m e > x l C r e a t e F o r m u l a s _ T w o _ m o v i e _ V F 1 0 1 9 1 3 4 2 2 MB8G8A;0<>6=>2 7 2 7 3 3 < / B o o k M a r k E n t r y N a m e > < B o o k M a r k E x i t N a m e > x l C r e a t e F o r m u l a s _ T w o _ m o v i e _ V F 1 0 1 9 1 3 4 2 2 MB8G8A;0<>6=>2 8 0 3 0 0 < / B o o k M a r k E x i t N a m e > < B o o k M a r k E n t r y P o s i t i o n > 2 7 2 7 3 3 < / B o o k M a r k E n t r y P o s i t i o n > < B o o k M a r k E x i t P o s i t i o n > 2 8 0 3 0 0 < / B o o k M a r k E x i t P o s i t i o n > < / C a p t i o n I t e m > < C a p t i o n I t e m > < I n t e r n a l I d > e 5 2 2 a b 7 4 - b 4 2 3 - 4 6 4 9 - a b f 9 - a d 8 8 c 0 f f e f 7 7 < / I n t e r n a l I d > < N a m e > x l C r e a t e F o r m u l a s _ T w o _ m o v i e _ V F 1 0 1 9 1 3 4 2 2 0?@8<5@, 70<5=8<G8A;>2 8 0 4 0 0 2 8 8 9 3 3 < / N a m e > < T e x t > 0?@8<5@,   70<5=8<  G8A;>  " 9 8 0 "   =0  " 1 0 2 0 "   8,   =01;N40O  70  OG59:>9< / T e x t > < B o o k M a r k E n t r y N a m e > x l C r e a t e F o r m u l a s _ T w o _ m o v i e _ V F 1 0 1 9 1 3 4 2 2 0?@8<5@, 70<5=8<G8A;>2 8 0 4 0 0 < / B o o k M a r k E n t r y N a m e > < B o o k M a r k E x i t N a m e > x l C r e a t e F o r m u l a s _ T w o _ m o v i e _ V F 1 0 1 9 1 3 4 2 2 0?@8<5@, 70<5=8<G8A;>2 8 8 9 3 3 < / B o o k M a r k E x i t N a m e > < B o o k M a r k E n t r y P o s i t i o n > 2 8 0 4 0 0 < / B o o k M a r k E n t r y P o s i t i o n > < B o o k M a r k E x i t P o s i t i o n > 2 8 8 9 3 3 < / B o o k M a r k E x i t P o s i t i o n > < / C a p t i o n I t e m > < C a p t i o n I t e m > < I n t e r n a l I d > 0 d 6 2 4 c 9 0 - 4 a 6 f - 4 0 4 c - 8 8 5 5 - 8 0 e 3 9 9 c 5 b 9 3 e < / I n t e r n a l I d > < N a m e > x l C r e a t e F o r m u l a s _ T w o _ m o v i e _ V F 1 0 1 9 1 3 4 2 2 D 4 , =06<5<:;028HC2 8 9 0 3 3 3 0 0 1 3 3 < / N a m e > < T e x t > D 4 ,   =06<5<  :;028HC  .   5  7=0G5=85  87<5=8BAO  A  " 7 1 "   =0  " 7 2 , 1 4 2 8 6 " . < / T e x t > < B o o k M a r k E n t r y N a m e > x l C r e a t e F o r m u l a s _ T w o _ m o v i e _ V F 1 0 1 9 1 3 4 2 2 D 4 , =06<5<:;028HC2 8 9 0 3 3 < / B o o k M a r k E n t r y N a m e > < B o o k M a r k E x i t N a m e > x l C r e a t e F o r m u l a s _ T w o _ m o v i e _ V F 1 0 1 9 1 3 4 2 2 D 4 , =06<5<:;028HC3 0 0 1 3 3 < / B o o k M a r k E x i t N a m e > < B o o k M a r k E n t r y P o s i t i o n > 2 8 9 0 3 3 < / B o o k M a r k E n t r y P o s i t i o n > < B o o k M a r k E x i t P o s i t i o n > 3 0 0 1 3 3 < / B o o k M a r k E x i t P o s i t i o n > < / C a p t i o n I t e m > < C a p t i o n I t e m > < I n t e r n a l I d > 3 d c b 1 5 b c - 9 d 2 6 - 4 b c e - a f 9 6 - 5 2 d a c 2 b 1 1 9 3 a < / I n t e r n a l I d > < N a m e > x l C r e a t e F o r m u l a s _ T w o _ m o v i e _ V F 1 0 1 9 1 3 4 2 2 MB>7=0G5=853 0 0 2 3 3 3 1 6 2 0 0 < / N a m e > < T e x t >   MB>  7=0G5=85  <>6=>  87<5=8BL,   =0?@8<5@,   A  " 3 5 "   =0  " 5 0 "   8  =060BL  :;028HC  ,   ?>A;5  G53>  @57C;LB0B  AB0=5B  @025=  " 6 3 , 4 " . < / T e x t > < B o o k M a r k E n t r y N a m e > x l C r e a t e F o r m u l a s _ T w o _ m o v i e _ V F 1 0 1 9 1 3 4 2 2 MB>7=0G5=853 0 0 2 3 3 < / B o o k M a r k E n t r y N a m e > < B o o k M a r k E x i t N a m e > x l C r e a t e F o r m u l a s _ T w o _ m o v i e _ V F 1 0 1 9 1 3 4 2 2 MB>7=0G5=853 1 6 2 0 0 < / B o o k M a r k E x i t N a m e > < B o o k M a r k E n t r y P o s i t i o n > 3 0 0 2 3 3 < / B o o k M a r k E n t r y P o s i t i o n > < B o o k M a r k E x i t P o s i t i o n > 3 1 6 2 0 0 < / B o o k M a r k E x i t P o s i t i o n > < / C a p t i o n I t e m > < C a p t i o n I t e m > < I n t e r n a l I d > b f d 3 e 8 3 5 - 8 9 2 7 - 4 e f 2 - 9 4 c d - 0 4 5 b 5 4 c f 8 a 9 f < / I n t e r n a l I d > < N a m e > x l C r e a t e F o r m u l a s _ T w o _ m o v i e _ V F 1 0 1 9 1 3 4 2 2 -B87=0G5=8O<>6=>3 1 6 3 0 0 3 2 9 6 0 0 < / N a m e > < T e x t > -B8  7=0G5=8O  <>6=>  <5=OBL  15A:>=5G=>,   ?@8  MB><  D>@<C;0  2A5340  1C45B  >AB020BLAO  ?@56=59,   " = D 1 / D 2 + D 3 " . < / T e x t > < B o o k M a r k E n t r y N a m e > x l C r e a t e F o r m u l a s _ T w o _ m o v i e _ V F 1 0 1 9 1 3 4 2 2 -B87=0G5=8O<>6=>3 1 6 3 0 0 < / B o o k M a r k E n t r y N a m e > < B o o k M a r k E x i t N a m e > x l C r e a t e F o r m u l a s _ T w o _ m o v i e _ V F 1 0 1 9 1 3 4 2 2 -B87=0G5=8O<>6=>3 2 9 6 0 0 < / B o o k M a r k E x i t N a m e > < B o o k M a r k E n t r y P o s i t i o n > 3 1 6 3 0 0 < / B o o k M a r k E n t r y P o s i t i o n > < B o o k M a r k E x i t P o s i t i o n > 3 2 9 6 0 0 < / B o o k M a r k E x i t P o s i t i o n > < / C a p t i o n I t e m > < C a p t i o n I t e m > < I n t e r n a l I d > 2 9 7 c 0 c 2 1 - 7 2 9 6 - 4 c b 1 - 8 f 4 8 - 9 2 e c b 3 f 6 f 6 4 9 < / I n t e r n a l I d > < N a m e > x l C r e a t e F o r m u l a s _ T w o _ m o v i e _ V F 1 0 1 9 1 3 4 2 2 >4=><873 2 9 7 0 0 3 3 6 5 3 3 < / N a m e > < T e x t >   >4=><  87  ?>A;54CNI8E  @0745;>2  :C@A0  <K  >7=0:><8<AO  A  @07;8G=K<8  B8?0<8  AAK;>:  =0  OG59:8, < / T e x t > < B o o k M a r k E n t r y N a m e > x l C r e a t e F o r m u l a s _ T w o _ m o v i e _ V F 1 0 1 9 1 3 4 2 2 >4=><873 2 9 7 0 0 < / B o o k M a r k E n t r y N a m e > < B o o k M a r k E x i t N a m e > x l C r e a t e F o r m u l a s _ T w o _ m o v i e _ V F 1 0 1 9 1 3 4 2 2 >4=><873 3 6 5 3 3 < / B o o k M a r k E x i t N a m e > < B o o k M a r k E n t r y P o s i t i o n > 3 2 9 7 0 0 < / B o o k M a r k E n t r y P o s i t i o n > < B o o k M a r k E x i t P o s i t i o n > 3 3 6 5 3 3 < / B o o k M a r k E x i t P o s i t i o n > < / C a p t i o n I t e m > < C a p t i o n I t e m > < I n t e r n a l I d > 7 c d 3 5 0 a 2 - 4 0 c b - 4 4 9 0 - b 6 5 9 - 0 e b d c f 2 3 4 e 5 c < / I n t e r n a l I d > < N a m e > x l C r e a t e F o r m u l a s _ T w o _ m o v i e _ V F 1 0 1 9 1 3 4 2 2 =>?5@54MB8<3 3 6 6 3 3 3 4 5 5 0 0 < / N a m e > < T e x t > =>  ?5@54  MB8<  @0AA<>B@8<  8A?>;L7>20=85  ?@54>?@545;5==KE  D>@<C;,   =07K205<KE  DC=:F8O<8. < / T e x t > < B o o k M a r k E n t r y N a m e > x l C r e a t e F o r m u l a s _ T w o _ m o v i e _ V F 1 0 1 9 1 3 4 2 2 =>?5@54MB8<3 3 6 6 3 3 < / B o o k M a r k E n t r y N a m e > < B o o k M a r k E x i t N a m e > x l C r e a t e F o r m u l a s _ T w o _ m o v i e _ V F 1 0 1 9 1 3 4 2 2 =>?5@54MB8<3 4 5 5 0 0 < / B o o k M a r k E x i t N a m e > < B o o k M a r k E n t r y P o s i t i o n > 3 3 6 6 3 3 < / B o o k M a r k E n t r y P o s i t i o n > < B o o k M a r k E x i t P o s i t i o n > 3 4 5 5 0 0 < / B o o k M a r k E x i t P o s i t i o n > < / C a p t i o n I t e m > < / C a p t i o n I t e m s > < / C a p t i o n I t e m s L i s t > 
</file>

<file path=customXml/itemProps1.xml><?xml version="1.0" encoding="utf-8"?>
<ds:datastoreItem xmlns:ds="http://schemas.openxmlformats.org/officeDocument/2006/customXml" ds:itemID="{CC0E69FE-640D-452D-A229-8AA8900F464B}">
  <ds:schemaRefs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64F07D20-A1DE-4C19-AE74-18EB05DC59DB}">
  <ds:schemaRefs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4B692226-0975-4502-B73E-BB4504180A71}">
  <ds:schemaRefs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0CC5BE65-9E83-40D5-96F7-D1CD843FCB58}">
  <ds:schemaRefs>
    <ds:schemaRef ds:uri="http://www.w3.org/2001/XMLSchema"/>
  </ds:schemaRefs>
</ds:datastoreItem>
</file>

<file path=customXml/itemProps5.xml><?xml version="1.0" encoding="utf-8"?>
<ds:datastoreItem xmlns:ds="http://schemas.openxmlformats.org/officeDocument/2006/customXml" ds:itemID="{F6684425-3C9A-4326-8490-9805E2765AA0}">
  <ds:schemaRefs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Office2010_training_template</Template>
  <TotalTime>0</TotalTime>
  <Words>6760</Words>
  <Application>Microsoft Office PowerPoint</Application>
  <PresentationFormat>On-screen Show (4:3)</PresentationFormat>
  <Paragraphs>534</Paragraphs>
  <Slides>29</Slides>
  <Notes>29</Notes>
  <HiddenSlides>1</HiddenSlides>
  <MMClips>5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Office2010_training_template</vt:lpstr>
      <vt:lpstr>1_Office2010_training_template</vt:lpstr>
      <vt:lpstr>Подготовка</vt:lpstr>
      <vt:lpstr>Microsoft® Excel® 2010: обучающий курс</vt:lpstr>
      <vt:lpstr>Содержание курса</vt:lpstr>
      <vt:lpstr>Обзор: общие сведения о формулах</vt:lpstr>
      <vt:lpstr>Цели курса</vt:lpstr>
      <vt:lpstr>Цели курса, продолжение</vt:lpstr>
      <vt:lpstr>Общие сведения о формулах в Excel</vt:lpstr>
      <vt:lpstr>Ссылки на ячейки в формулах</vt:lpstr>
      <vt:lpstr>Функции СУММ и СРЕДНЕЕ</vt:lpstr>
      <vt:lpstr>Дополнительные сведения о ссылках на ячейки и формулах</vt:lpstr>
      <vt:lpstr>Дополнительные сведения о функциях</vt:lpstr>
      <vt:lpstr>Упражнения для тренировки</vt:lpstr>
      <vt:lpstr>Упражнения для тренировки, продолжение</vt:lpstr>
      <vt:lpstr>Проверочный вопрос 1</vt:lpstr>
      <vt:lpstr>Проверочный вопрос 1</vt:lpstr>
      <vt:lpstr>Проверочный вопрос 2</vt:lpstr>
      <vt:lpstr>Проверочный вопрос 2</vt:lpstr>
      <vt:lpstr>Проверочный вопрос 3</vt:lpstr>
      <vt:lpstr>Проверочный вопрос 3</vt:lpstr>
      <vt:lpstr>Проверочный вопрос 4</vt:lpstr>
      <vt:lpstr>Проверочный вопрос 4</vt:lpstr>
      <vt:lpstr>Проверочный вопрос 5</vt:lpstr>
      <vt:lpstr>Проверочный вопрос 5</vt:lpstr>
      <vt:lpstr>Проверочный вопрос 6</vt:lpstr>
      <vt:lpstr>Проверочный вопрос 6</vt:lpstr>
      <vt:lpstr>Проверочный вопрос 7</vt:lpstr>
      <vt:lpstr>Проверочный вопрос 7</vt:lpstr>
      <vt:lpstr>Краткий справочник</vt:lpstr>
      <vt:lpstr>Использование этого шаблона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2011-05-05T13:52:37Z</dcterms:created>
  <dcterms:modified xsi:type="dcterms:W3CDTF">2011-05-06T12:54:49Z</dcterms:modified>
</cp:coreProperties>
</file>